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jpeg>
</file>

<file path=ppt/media/image12.jpeg>
</file>

<file path=ppt/media/image13.png>
</file>

<file path=ppt/media/image14.jpg>
</file>

<file path=ppt/media/image15.png>
</file>

<file path=ppt/media/image16.jpg>
</file>

<file path=ppt/media/image17.jpg>
</file>

<file path=ppt/media/image18.jpg>
</file>

<file path=ppt/media/image19.jpeg>
</file>

<file path=ppt/media/image2.jpg>
</file>

<file path=ppt/media/image20.jpeg>
</file>

<file path=ppt/media/image3.jpg>
</file>

<file path=ppt/media/image4.jpeg>
</file>

<file path=ppt/media/image5.jpe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4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4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6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4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4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316992" y="745165"/>
            <a:ext cx="16231863" cy="24246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450" b="1" i="0">
                <a:solidFill>
                  <a:schemeClr val="tx1"/>
                </a:solidFill>
                <a:latin typeface="Times New Roman"/>
                <a:cs typeface="Times New Roman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7747650" y="2193657"/>
            <a:ext cx="9740900" cy="65595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800598" y="0"/>
            <a:ext cx="10487025" cy="10287000"/>
          </a:xfrm>
          <a:custGeom>
            <a:avLst/>
            <a:gdLst/>
            <a:ahLst/>
            <a:cxnLst/>
            <a:rect l="l" t="t" r="r" b="b"/>
            <a:pathLst>
              <a:path w="10487025" h="10287000">
                <a:moveTo>
                  <a:pt x="10487024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0487024" y="0"/>
                </a:lnTo>
                <a:lnTo>
                  <a:pt x="10487024" y="10286999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8330806" y="1327867"/>
            <a:ext cx="9537065" cy="6410960"/>
          </a:xfrm>
          <a:prstGeom prst="rect">
            <a:avLst/>
          </a:prstGeom>
        </p:spPr>
        <p:txBody>
          <a:bodyPr vert="horz" wrap="square" lIns="0" tIns="33019" rIns="0" bIns="0" rtlCol="0">
            <a:spAutoFit/>
          </a:bodyPr>
          <a:lstStyle/>
          <a:p>
            <a:pPr marL="12700" marR="5080" indent="-635" algn="ctr">
              <a:lnSpc>
                <a:spcPts val="10050"/>
              </a:lnSpc>
              <a:spcBef>
                <a:spcPts val="259"/>
              </a:spcBef>
            </a:pPr>
            <a:r>
              <a:rPr sz="8400" b="1" spc="110" dirty="0">
                <a:solidFill>
                  <a:srgbClr val="FFFFFF"/>
                </a:solidFill>
                <a:latin typeface="Cambria"/>
                <a:cs typeface="Cambria"/>
              </a:rPr>
              <a:t>Maîtriser</a:t>
            </a:r>
            <a:r>
              <a:rPr sz="8400" b="1" spc="-15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400" b="1" spc="-25" dirty="0">
                <a:solidFill>
                  <a:srgbClr val="FFFFFF"/>
                </a:solidFill>
                <a:latin typeface="Cambria"/>
                <a:cs typeface="Cambria"/>
              </a:rPr>
              <a:t>les </a:t>
            </a:r>
            <a:r>
              <a:rPr sz="8400" b="1" spc="55" dirty="0">
                <a:solidFill>
                  <a:srgbClr val="FFFFFF"/>
                </a:solidFill>
                <a:latin typeface="Cambria"/>
                <a:cs typeface="Cambria"/>
              </a:rPr>
              <a:t>risques</a:t>
            </a:r>
            <a:r>
              <a:rPr sz="8400" b="1" spc="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400" b="1" spc="210" dirty="0">
                <a:solidFill>
                  <a:srgbClr val="FFFFFF"/>
                </a:solidFill>
                <a:latin typeface="Cambria"/>
                <a:cs typeface="Cambria"/>
              </a:rPr>
              <a:t>:</a:t>
            </a:r>
            <a:r>
              <a:rPr sz="8400" b="1" spc="2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400" b="1" spc="-25" dirty="0">
                <a:solidFill>
                  <a:srgbClr val="FFFFFF"/>
                </a:solidFill>
                <a:latin typeface="Cambria"/>
                <a:cs typeface="Cambria"/>
              </a:rPr>
              <a:t>une </a:t>
            </a:r>
            <a:r>
              <a:rPr sz="8400" b="1" spc="45" dirty="0">
                <a:solidFill>
                  <a:srgbClr val="FFFFFF"/>
                </a:solidFill>
                <a:latin typeface="Cambria"/>
                <a:cs typeface="Cambria"/>
              </a:rPr>
              <a:t>approche </a:t>
            </a:r>
            <a:r>
              <a:rPr sz="8400" b="1" dirty="0">
                <a:solidFill>
                  <a:srgbClr val="FFFFFF"/>
                </a:solidFill>
                <a:latin typeface="Cambria"/>
                <a:cs typeface="Cambria"/>
              </a:rPr>
              <a:t>stratégique</a:t>
            </a:r>
            <a:r>
              <a:rPr sz="8400" b="1" spc="-10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400" b="1" dirty="0">
                <a:solidFill>
                  <a:srgbClr val="FFFFFF"/>
                </a:solidFill>
                <a:latin typeface="Cambria"/>
                <a:cs typeface="Cambria"/>
              </a:rPr>
              <a:t>de</a:t>
            </a:r>
            <a:r>
              <a:rPr sz="8400" b="1" spc="-9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400" b="1" spc="30" dirty="0">
                <a:solidFill>
                  <a:srgbClr val="FFFFFF"/>
                </a:solidFill>
                <a:latin typeface="Cambria"/>
                <a:cs typeface="Cambria"/>
              </a:rPr>
              <a:t>la </a:t>
            </a:r>
            <a:r>
              <a:rPr sz="8400" b="1" dirty="0">
                <a:solidFill>
                  <a:srgbClr val="FFFFFF"/>
                </a:solidFill>
                <a:latin typeface="Cambria"/>
                <a:cs typeface="Cambria"/>
              </a:rPr>
              <a:t>gestion</a:t>
            </a:r>
            <a:r>
              <a:rPr sz="8400" b="1" spc="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400" b="1" dirty="0">
                <a:solidFill>
                  <a:srgbClr val="FFFFFF"/>
                </a:solidFill>
                <a:latin typeface="Cambria"/>
                <a:cs typeface="Cambria"/>
              </a:rPr>
              <a:t>des</a:t>
            </a:r>
            <a:r>
              <a:rPr sz="8400" b="1" spc="4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8400" b="1" spc="45" dirty="0">
                <a:solidFill>
                  <a:srgbClr val="FFFFFF"/>
                </a:solidFill>
                <a:latin typeface="Cambria"/>
                <a:cs typeface="Cambria"/>
              </a:rPr>
              <a:t>risques</a:t>
            </a:r>
            <a:endParaRPr sz="8400" dirty="0">
              <a:latin typeface="Cambria"/>
              <a:cs typeface="Cambri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34999" y="1143000"/>
            <a:ext cx="5122068" cy="800099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16992" y="951234"/>
            <a:ext cx="8538210" cy="164655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150745" marR="5080" indent="-2138680">
              <a:lnSpc>
                <a:spcPct val="100200"/>
              </a:lnSpc>
              <a:spcBef>
                <a:spcPts val="110"/>
              </a:spcBef>
            </a:pPr>
            <a:r>
              <a:rPr sz="5300" spc="45" dirty="0">
                <a:latin typeface="Cambria"/>
                <a:cs typeface="Cambria"/>
              </a:rPr>
              <a:t>Gestion</a:t>
            </a:r>
            <a:r>
              <a:rPr sz="5300" spc="-5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des</a:t>
            </a:r>
            <a:r>
              <a:rPr sz="5300" spc="-5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risques</a:t>
            </a:r>
            <a:r>
              <a:rPr sz="5300" spc="-65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liés</a:t>
            </a:r>
            <a:r>
              <a:rPr sz="5300" spc="-5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à</a:t>
            </a:r>
            <a:r>
              <a:rPr sz="5300" spc="-90" dirty="0">
                <a:latin typeface="Cambria"/>
                <a:cs typeface="Cambria"/>
              </a:rPr>
              <a:t> </a:t>
            </a:r>
            <a:r>
              <a:rPr sz="5300" spc="-25" dirty="0">
                <a:latin typeface="Cambria"/>
                <a:cs typeface="Cambria"/>
              </a:rPr>
              <a:t>la </a:t>
            </a:r>
            <a:r>
              <a:rPr sz="5300" spc="-10" dirty="0">
                <a:latin typeface="Cambria"/>
                <a:cs typeface="Cambria"/>
              </a:rPr>
              <a:t>cybersécurité</a:t>
            </a:r>
            <a:endParaRPr sz="5300" dirty="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1856" y="2686285"/>
            <a:ext cx="10188575" cy="14160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000"/>
              </a:lnSpc>
              <a:spcBef>
                <a:spcPts val="100"/>
              </a:spcBef>
            </a:pPr>
            <a:r>
              <a:rPr sz="3900" dirty="0">
                <a:latin typeface="Verdana"/>
                <a:cs typeface="Verdana"/>
              </a:rPr>
              <a:t>Elle</a:t>
            </a:r>
            <a:r>
              <a:rPr sz="3900" spc="195" dirty="0">
                <a:latin typeface="Verdana"/>
                <a:cs typeface="Verdana"/>
              </a:rPr>
              <a:t> </a:t>
            </a:r>
            <a:r>
              <a:rPr sz="3900" spc="60" dirty="0">
                <a:latin typeface="Verdana"/>
                <a:cs typeface="Verdana"/>
              </a:rPr>
              <a:t>concerne</a:t>
            </a:r>
            <a:r>
              <a:rPr sz="3900" spc="20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la</a:t>
            </a:r>
            <a:r>
              <a:rPr sz="3900" spc="200" dirty="0">
                <a:latin typeface="Verdana"/>
                <a:cs typeface="Verdana"/>
              </a:rPr>
              <a:t> </a:t>
            </a:r>
            <a:r>
              <a:rPr sz="3900" spc="45" dirty="0">
                <a:latin typeface="Verdana"/>
                <a:cs typeface="Verdana"/>
              </a:rPr>
              <a:t>gestion</a:t>
            </a:r>
            <a:r>
              <a:rPr sz="3900" spc="20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des</a:t>
            </a:r>
            <a:r>
              <a:rPr sz="3900" spc="20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risques</a:t>
            </a:r>
            <a:r>
              <a:rPr sz="3900" spc="195" dirty="0">
                <a:latin typeface="Verdana"/>
                <a:cs typeface="Verdana"/>
              </a:rPr>
              <a:t> </a:t>
            </a:r>
            <a:r>
              <a:rPr sz="3900" spc="-20" dirty="0">
                <a:latin typeface="Verdana"/>
                <a:cs typeface="Verdana"/>
              </a:rPr>
              <a:t>liés </a:t>
            </a:r>
            <a:r>
              <a:rPr sz="3900" dirty="0">
                <a:latin typeface="Verdana"/>
                <a:cs typeface="Verdana"/>
              </a:rPr>
              <a:t>aux</a:t>
            </a:r>
            <a:r>
              <a:rPr sz="3900" spc="72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cybermenaces</a:t>
            </a:r>
            <a:r>
              <a:rPr sz="3900" spc="72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et</a:t>
            </a:r>
            <a:r>
              <a:rPr sz="3900" spc="72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à</a:t>
            </a:r>
            <a:r>
              <a:rPr sz="3900" spc="73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la</a:t>
            </a:r>
            <a:r>
              <a:rPr sz="3900" spc="72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sécurité</a:t>
            </a:r>
            <a:r>
              <a:rPr sz="3900" spc="725" dirty="0">
                <a:latin typeface="Verdana"/>
                <a:cs typeface="Verdana"/>
              </a:rPr>
              <a:t> </a:t>
            </a:r>
            <a:r>
              <a:rPr sz="3900" spc="-25" dirty="0">
                <a:latin typeface="Verdana"/>
                <a:cs typeface="Verdana"/>
              </a:rPr>
              <a:t>des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81856" y="4086459"/>
            <a:ext cx="261683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</a:pPr>
            <a:r>
              <a:rPr sz="3900" spc="-10" dirty="0">
                <a:latin typeface="Verdana"/>
                <a:cs typeface="Verdana"/>
              </a:rPr>
              <a:t>systèmes </a:t>
            </a:r>
            <a:r>
              <a:rPr sz="3900" spc="40" dirty="0">
                <a:latin typeface="Verdana"/>
                <a:cs typeface="Verdana"/>
              </a:rPr>
              <a:t>protection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54619" y="4086459"/>
            <a:ext cx="350202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962025" marR="5080" indent="-949960">
              <a:lnSpc>
                <a:spcPct val="115399"/>
              </a:lnSpc>
              <a:spcBef>
                <a:spcPts val="100"/>
              </a:spcBef>
            </a:pPr>
            <a:r>
              <a:rPr sz="3900" spc="-10" dirty="0">
                <a:latin typeface="Verdana"/>
                <a:cs typeface="Verdana"/>
              </a:rPr>
              <a:t>d'information. contre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848109" y="4086459"/>
            <a:ext cx="392239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51460">
              <a:lnSpc>
                <a:spcPct val="115399"/>
              </a:lnSpc>
              <a:spcBef>
                <a:spcPts val="100"/>
              </a:spcBef>
              <a:tabLst>
                <a:tab pos="1702435" algn="l"/>
                <a:tab pos="3483610" algn="l"/>
              </a:tabLst>
            </a:pPr>
            <a:r>
              <a:rPr sz="3900" spc="-20" dirty="0">
                <a:latin typeface="Verdana"/>
                <a:cs typeface="Verdana"/>
              </a:rPr>
              <a:t>Cela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60" dirty="0">
                <a:latin typeface="Verdana"/>
                <a:cs typeface="Verdana"/>
              </a:rPr>
              <a:t>inclut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55" dirty="0">
                <a:latin typeface="Verdana"/>
                <a:cs typeface="Verdana"/>
              </a:rPr>
              <a:t>la </a:t>
            </a:r>
            <a:r>
              <a:rPr sz="3900" spc="-25" dirty="0">
                <a:latin typeface="Verdana"/>
                <a:cs typeface="Verdana"/>
              </a:rPr>
              <a:t>les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125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attaques</a:t>
            </a:r>
          </a:p>
        </p:txBody>
      </p:sp>
      <p:sp>
        <p:nvSpPr>
          <p:cNvPr id="7" name="object 7"/>
          <p:cNvSpPr txBox="1"/>
          <p:nvPr/>
        </p:nvSpPr>
        <p:spPr>
          <a:xfrm>
            <a:off x="581856" y="5559024"/>
            <a:ext cx="10188575" cy="619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926204" algn="l"/>
                <a:tab pos="4660265" algn="l"/>
                <a:tab pos="6830695" algn="l"/>
                <a:tab pos="8016875" algn="l"/>
              </a:tabLst>
            </a:pPr>
            <a:r>
              <a:rPr sz="3900" spc="-10" dirty="0">
                <a:latin typeface="Verdana"/>
                <a:cs typeface="Verdana"/>
              </a:rPr>
              <a:t>informatiques,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25" dirty="0">
                <a:latin typeface="Verdana"/>
                <a:cs typeface="Verdana"/>
              </a:rPr>
              <a:t>la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35" dirty="0">
                <a:latin typeface="Verdana"/>
                <a:cs typeface="Verdana"/>
              </a:rPr>
              <a:t>gestion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25" dirty="0">
                <a:latin typeface="Verdana"/>
                <a:cs typeface="Verdana"/>
              </a:rPr>
              <a:t>des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55" dirty="0">
                <a:latin typeface="Verdana"/>
                <a:cs typeface="Verdana"/>
              </a:rPr>
              <a:t>données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81856" y="6153384"/>
            <a:ext cx="5446395" cy="2111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7000"/>
              </a:lnSpc>
              <a:spcBef>
                <a:spcPts val="100"/>
              </a:spcBef>
              <a:tabLst>
                <a:tab pos="3338829" algn="l"/>
                <a:tab pos="3848735" algn="l"/>
                <a:tab pos="5007610" algn="l"/>
              </a:tabLst>
            </a:pPr>
            <a:r>
              <a:rPr sz="3900" spc="-10" dirty="0">
                <a:latin typeface="Verdana"/>
                <a:cs typeface="Verdana"/>
              </a:rPr>
              <a:t>sensibles,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25" dirty="0">
                <a:latin typeface="Verdana"/>
                <a:cs typeface="Verdana"/>
              </a:rPr>
              <a:t>la </a:t>
            </a:r>
            <a:r>
              <a:rPr sz="3900" spc="-10" dirty="0">
                <a:latin typeface="Verdana"/>
                <a:cs typeface="Verdana"/>
              </a:rPr>
              <a:t>informations</a:t>
            </a:r>
            <a:r>
              <a:rPr sz="3900" dirty="0">
                <a:latin typeface="Verdana"/>
                <a:cs typeface="Verdana"/>
              </a:rPr>
              <a:t>		</a:t>
            </a:r>
            <a:r>
              <a:rPr sz="3900" spc="-25" dirty="0">
                <a:latin typeface="Verdana"/>
                <a:cs typeface="Verdana"/>
              </a:rPr>
              <a:t>et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55" dirty="0">
                <a:latin typeface="Verdana"/>
                <a:cs typeface="Verdana"/>
              </a:rPr>
              <a:t>la</a:t>
            </a:r>
            <a:endParaRPr sz="3900" dirty="0">
              <a:latin typeface="Verdana"/>
              <a:cs typeface="Verdana"/>
            </a:endParaRPr>
          </a:p>
          <a:p>
            <a:pPr marL="4464685">
              <a:lnSpc>
                <a:spcPct val="100000"/>
              </a:lnSpc>
              <a:spcBef>
                <a:spcPts val="795"/>
              </a:spcBef>
            </a:pPr>
            <a:r>
              <a:rPr sz="3900" spc="-25" dirty="0">
                <a:latin typeface="Verdana"/>
                <a:cs typeface="Verdana"/>
              </a:rPr>
              <a:t>cas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661595" y="6848709"/>
            <a:ext cx="2586990" cy="14160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5090" marR="5080" indent="-73025">
              <a:lnSpc>
                <a:spcPct val="117000"/>
              </a:lnSpc>
              <a:spcBef>
                <a:spcPts val="100"/>
              </a:spcBef>
            </a:pPr>
            <a:r>
              <a:rPr sz="3900" spc="50" dirty="0">
                <a:latin typeface="Verdana"/>
                <a:cs typeface="Verdana"/>
              </a:rPr>
              <a:t>continuité d'incident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293330" y="6153384"/>
            <a:ext cx="5477510" cy="2111375"/>
          </a:xfrm>
          <a:prstGeom prst="rect">
            <a:avLst/>
          </a:prstGeom>
        </p:spPr>
        <p:txBody>
          <a:bodyPr vert="horz" wrap="square" lIns="0" tIns="113664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894"/>
              </a:spcBef>
              <a:tabLst>
                <a:tab pos="4573905" algn="l"/>
              </a:tabLst>
            </a:pPr>
            <a:r>
              <a:rPr sz="3900" spc="45" dirty="0">
                <a:latin typeface="Verdana"/>
                <a:cs typeface="Verdana"/>
              </a:rPr>
              <a:t>confidentialité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25" dirty="0">
                <a:latin typeface="Verdana"/>
                <a:cs typeface="Verdana"/>
              </a:rPr>
              <a:t>des</a:t>
            </a:r>
            <a:endParaRPr sz="3900" dirty="0">
              <a:latin typeface="Verdana"/>
              <a:cs typeface="Verdana"/>
            </a:endParaRPr>
          </a:p>
          <a:p>
            <a:pPr marL="4829175" marR="5080" indent="-242570" algn="r">
              <a:lnSpc>
                <a:spcPct val="117000"/>
              </a:lnSpc>
            </a:pPr>
            <a:r>
              <a:rPr sz="3900" spc="-25" dirty="0">
                <a:latin typeface="Verdana"/>
                <a:cs typeface="Verdana"/>
              </a:rPr>
              <a:t>des </a:t>
            </a:r>
            <a:r>
              <a:rPr sz="3900" spc="80" dirty="0">
                <a:latin typeface="Verdana"/>
                <a:cs typeface="Verdana"/>
              </a:rPr>
              <a:t>de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81856" y="7553559"/>
            <a:ext cx="3590925" cy="1397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399"/>
              </a:lnSpc>
              <a:spcBef>
                <a:spcPts val="100"/>
              </a:spcBef>
              <a:tabLst>
                <a:tab pos="2943225" algn="l"/>
              </a:tabLst>
            </a:pPr>
            <a:r>
              <a:rPr sz="3900" spc="-10" dirty="0">
                <a:latin typeface="Verdana"/>
                <a:cs typeface="Verdana"/>
              </a:rPr>
              <a:t>activités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60" dirty="0">
                <a:latin typeface="Verdana"/>
                <a:cs typeface="Verdana"/>
              </a:rPr>
              <a:t>en </a:t>
            </a:r>
            <a:r>
              <a:rPr sz="3900" spc="-10" dirty="0">
                <a:latin typeface="Verdana"/>
                <a:cs typeface="Verdana"/>
              </a:rPr>
              <a:t>cybersécurité.</a:t>
            </a:r>
            <a:endParaRPr sz="3900" dirty="0">
              <a:latin typeface="Verdana"/>
              <a:cs typeface="Verdana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106150" y="0"/>
            <a:ext cx="7181849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246846" y="2801696"/>
            <a:ext cx="9588500" cy="4883150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5080" algn="just">
              <a:lnSpc>
                <a:spcPct val="116700"/>
              </a:lnSpc>
              <a:spcBef>
                <a:spcPts val="110"/>
              </a:spcBef>
            </a:pPr>
            <a:r>
              <a:rPr sz="3900" dirty="0">
                <a:latin typeface="Verdana"/>
                <a:cs typeface="Verdana"/>
              </a:rPr>
              <a:t>Elle</a:t>
            </a:r>
            <a:r>
              <a:rPr sz="3900" spc="78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se</a:t>
            </a:r>
            <a:r>
              <a:rPr sz="3900" spc="785" dirty="0">
                <a:latin typeface="Verdana"/>
                <a:cs typeface="Verdana"/>
              </a:rPr>
              <a:t> </a:t>
            </a:r>
            <a:r>
              <a:rPr sz="3900" spc="60" dirty="0">
                <a:latin typeface="Verdana"/>
                <a:cs typeface="Verdana"/>
              </a:rPr>
              <a:t>concentre</a:t>
            </a:r>
            <a:r>
              <a:rPr sz="3900" spc="78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sur</a:t>
            </a:r>
            <a:r>
              <a:rPr sz="3900" spc="78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la</a:t>
            </a:r>
            <a:r>
              <a:rPr sz="3900" spc="785" dirty="0">
                <a:latin typeface="Verdana"/>
                <a:cs typeface="Verdana"/>
              </a:rPr>
              <a:t> </a:t>
            </a:r>
            <a:r>
              <a:rPr sz="3900" spc="45" dirty="0">
                <a:latin typeface="Verdana"/>
                <a:cs typeface="Verdana"/>
              </a:rPr>
              <a:t>gestion</a:t>
            </a:r>
            <a:r>
              <a:rPr sz="3900" spc="780" dirty="0">
                <a:latin typeface="Verdana"/>
                <a:cs typeface="Verdana"/>
              </a:rPr>
              <a:t> </a:t>
            </a:r>
            <a:r>
              <a:rPr sz="3900" spc="-25" dirty="0">
                <a:latin typeface="Verdana"/>
                <a:cs typeface="Verdana"/>
              </a:rPr>
              <a:t>des </a:t>
            </a:r>
            <a:r>
              <a:rPr sz="3900" dirty="0">
                <a:latin typeface="Verdana"/>
                <a:cs typeface="Verdana"/>
              </a:rPr>
              <a:t>risques</a:t>
            </a:r>
            <a:r>
              <a:rPr sz="3900" spc="60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liés</a:t>
            </a:r>
            <a:r>
              <a:rPr sz="3900" spc="60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à</a:t>
            </a:r>
            <a:r>
              <a:rPr sz="3900" spc="60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la</a:t>
            </a:r>
            <a:r>
              <a:rPr sz="3900" spc="600" dirty="0">
                <a:latin typeface="Verdana"/>
                <a:cs typeface="Verdana"/>
              </a:rPr>
              <a:t> </a:t>
            </a:r>
            <a:r>
              <a:rPr sz="3900" spc="45" dirty="0">
                <a:latin typeface="Verdana"/>
                <a:cs typeface="Verdana"/>
              </a:rPr>
              <a:t>conformité</a:t>
            </a:r>
            <a:r>
              <a:rPr sz="3900" spc="60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légale</a:t>
            </a:r>
            <a:r>
              <a:rPr sz="3900" spc="605" dirty="0">
                <a:latin typeface="Verdana"/>
                <a:cs typeface="Verdana"/>
              </a:rPr>
              <a:t> </a:t>
            </a:r>
            <a:r>
              <a:rPr sz="3900" spc="-25" dirty="0">
                <a:latin typeface="Verdana"/>
                <a:cs typeface="Verdana"/>
              </a:rPr>
              <a:t>et </a:t>
            </a:r>
            <a:r>
              <a:rPr sz="3900" spc="-10" dirty="0">
                <a:latin typeface="Verdana"/>
                <a:cs typeface="Verdana"/>
              </a:rPr>
              <a:t>réglementaire.</a:t>
            </a:r>
            <a:r>
              <a:rPr sz="3900" spc="-27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Les</a:t>
            </a:r>
            <a:r>
              <a:rPr sz="3900" spc="-265" dirty="0">
                <a:latin typeface="Verdana"/>
                <a:cs typeface="Verdana"/>
              </a:rPr>
              <a:t> </a:t>
            </a:r>
            <a:r>
              <a:rPr sz="3900" spc="-10" dirty="0">
                <a:latin typeface="Verdana"/>
                <a:cs typeface="Verdana"/>
              </a:rPr>
              <a:t>entreprises</a:t>
            </a:r>
            <a:r>
              <a:rPr sz="3900" spc="-270" dirty="0">
                <a:latin typeface="Verdana"/>
                <a:cs typeface="Verdana"/>
              </a:rPr>
              <a:t> </a:t>
            </a:r>
            <a:r>
              <a:rPr sz="3900" spc="-10" dirty="0">
                <a:latin typeface="Verdana"/>
                <a:cs typeface="Verdana"/>
              </a:rPr>
              <a:t>doivent </a:t>
            </a:r>
            <a:r>
              <a:rPr sz="3900" dirty="0">
                <a:latin typeface="Verdana"/>
                <a:cs typeface="Verdana"/>
              </a:rPr>
              <a:t>identifier,</a:t>
            </a:r>
            <a:r>
              <a:rPr sz="3900" spc="24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évaluer</a:t>
            </a:r>
            <a:r>
              <a:rPr sz="3900" spc="24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et</a:t>
            </a:r>
            <a:r>
              <a:rPr sz="3900" spc="24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gérer</a:t>
            </a:r>
            <a:r>
              <a:rPr sz="3900" spc="24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les</a:t>
            </a:r>
            <a:r>
              <a:rPr sz="3900" spc="245" dirty="0">
                <a:latin typeface="Verdana"/>
                <a:cs typeface="Verdana"/>
              </a:rPr>
              <a:t> </a:t>
            </a:r>
            <a:r>
              <a:rPr sz="3900" spc="-10" dirty="0">
                <a:latin typeface="Verdana"/>
                <a:cs typeface="Verdana"/>
              </a:rPr>
              <a:t>risques </a:t>
            </a:r>
            <a:r>
              <a:rPr sz="3900" spc="105" dirty="0">
                <a:latin typeface="Verdana"/>
                <a:cs typeface="Verdana"/>
              </a:rPr>
              <a:t>de</a:t>
            </a:r>
            <a:r>
              <a:rPr sz="3900" spc="725" dirty="0">
                <a:latin typeface="Verdana"/>
                <a:cs typeface="Verdana"/>
              </a:rPr>
              <a:t>    </a:t>
            </a:r>
            <a:r>
              <a:rPr sz="3900" dirty="0">
                <a:latin typeface="Verdana"/>
                <a:cs typeface="Verdana"/>
              </a:rPr>
              <a:t>non-</a:t>
            </a:r>
            <a:r>
              <a:rPr sz="3900" spc="45" dirty="0">
                <a:latin typeface="Verdana"/>
                <a:cs typeface="Verdana"/>
              </a:rPr>
              <a:t>conformité</a:t>
            </a:r>
            <a:r>
              <a:rPr sz="3900" spc="730" dirty="0">
                <a:latin typeface="Verdana"/>
                <a:cs typeface="Verdana"/>
              </a:rPr>
              <a:t>    </a:t>
            </a:r>
            <a:r>
              <a:rPr sz="3900" dirty="0">
                <a:latin typeface="Verdana"/>
                <a:cs typeface="Verdana"/>
              </a:rPr>
              <a:t>aux</a:t>
            </a:r>
            <a:r>
              <a:rPr sz="3900" spc="730" dirty="0">
                <a:latin typeface="Verdana"/>
                <a:cs typeface="Verdana"/>
              </a:rPr>
              <a:t>    </a:t>
            </a:r>
            <a:r>
              <a:rPr sz="3900" spc="-110" dirty="0">
                <a:latin typeface="Verdana"/>
                <a:cs typeface="Verdana"/>
              </a:rPr>
              <a:t>lois, </a:t>
            </a:r>
            <a:r>
              <a:rPr sz="3900" dirty="0">
                <a:latin typeface="Verdana"/>
                <a:cs typeface="Verdana"/>
              </a:rPr>
              <a:t>réglementations,</a:t>
            </a:r>
            <a:r>
              <a:rPr sz="3900" spc="215" dirty="0">
                <a:latin typeface="Verdana"/>
                <a:cs typeface="Verdana"/>
              </a:rPr>
              <a:t> </a:t>
            </a:r>
            <a:r>
              <a:rPr sz="3900" spc="50" dirty="0">
                <a:latin typeface="Verdana"/>
                <a:cs typeface="Verdana"/>
              </a:rPr>
              <a:t>normes</a:t>
            </a:r>
            <a:r>
              <a:rPr sz="3900" spc="215" dirty="0">
                <a:latin typeface="Verdana"/>
                <a:cs typeface="Verdana"/>
              </a:rPr>
              <a:t> </a:t>
            </a:r>
            <a:r>
              <a:rPr sz="3900" spc="-10" dirty="0">
                <a:latin typeface="Verdana"/>
                <a:cs typeface="Verdana"/>
              </a:rPr>
              <a:t>industrielles </a:t>
            </a:r>
            <a:r>
              <a:rPr sz="3900" dirty="0">
                <a:latin typeface="Verdana"/>
                <a:cs typeface="Verdana"/>
              </a:rPr>
              <a:t>et</a:t>
            </a:r>
            <a:r>
              <a:rPr sz="3900" spc="-285" dirty="0">
                <a:latin typeface="Verdana"/>
                <a:cs typeface="Verdana"/>
              </a:rPr>
              <a:t> </a:t>
            </a:r>
            <a:r>
              <a:rPr sz="3900" spc="-10" dirty="0">
                <a:latin typeface="Verdana"/>
                <a:cs typeface="Verdana"/>
              </a:rPr>
              <a:t>éthiques.</a:t>
            </a:r>
            <a:endParaRPr sz="3900" dirty="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879260" cy="10286999"/>
          </a:xfrm>
          <a:prstGeom prst="rect">
            <a:avLst/>
          </a:prstGeom>
        </p:spPr>
      </p:pic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8579804" y="1096636"/>
            <a:ext cx="8538210" cy="164655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2539365" marR="5080" indent="-2527300">
              <a:lnSpc>
                <a:spcPct val="100200"/>
              </a:lnSpc>
              <a:spcBef>
                <a:spcPts val="110"/>
              </a:spcBef>
            </a:pPr>
            <a:r>
              <a:rPr sz="5300" spc="45" dirty="0">
                <a:latin typeface="Cambria"/>
                <a:cs typeface="Cambria"/>
              </a:rPr>
              <a:t>Gestion</a:t>
            </a:r>
            <a:r>
              <a:rPr sz="5300" spc="-5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des</a:t>
            </a:r>
            <a:r>
              <a:rPr sz="5300" spc="-5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risques</a:t>
            </a:r>
            <a:r>
              <a:rPr sz="5300" spc="-65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liés</a:t>
            </a:r>
            <a:r>
              <a:rPr sz="5300" spc="-5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à</a:t>
            </a:r>
            <a:r>
              <a:rPr sz="5300" spc="-90" dirty="0">
                <a:latin typeface="Cambria"/>
                <a:cs typeface="Cambria"/>
              </a:rPr>
              <a:t> </a:t>
            </a:r>
            <a:r>
              <a:rPr sz="5300" spc="-25" dirty="0">
                <a:latin typeface="Cambria"/>
                <a:cs typeface="Cambria"/>
              </a:rPr>
              <a:t>la </a:t>
            </a:r>
            <a:r>
              <a:rPr sz="5300" spc="-10" dirty="0">
                <a:latin typeface="Cambria"/>
                <a:cs typeface="Cambria"/>
              </a:rPr>
              <a:t>conformité</a:t>
            </a:r>
            <a:endParaRPr sz="5300" dirty="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person, nail, wheel, hand&#10;&#10;Description automatically generated">
            <a:extLst>
              <a:ext uri="{FF2B5EF4-FFF2-40B4-BE49-F238E27FC236}">
                <a16:creationId xmlns:a16="http://schemas.microsoft.com/office/drawing/2014/main" id="{65258E62-9851-AC0F-5EBA-9DDE868C92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47800" y="1447800"/>
            <a:ext cx="15392400" cy="53473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12100" kern="1200" spc="27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LES ÉTAPES DE</a:t>
            </a:r>
            <a:r>
              <a:rPr lang="en-US" sz="12100" kern="1200" spc="6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 </a:t>
            </a:r>
            <a:r>
              <a:rPr lang="en-US" sz="12100" kern="1200" spc="16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LA</a:t>
            </a:r>
            <a:r>
              <a:rPr lang="en-US" sz="12100" kern="1200" spc="6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 </a:t>
            </a:r>
            <a:r>
              <a:rPr lang="en-US" sz="12100" kern="1200" spc="254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GESTION</a:t>
            </a:r>
            <a:r>
              <a:rPr lang="en-US" sz="12100" kern="1200" spc="6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 </a:t>
            </a:r>
            <a:r>
              <a:rPr lang="en-US" sz="12100" kern="1200" spc="29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DES</a:t>
            </a:r>
            <a:r>
              <a:rPr lang="en-US" sz="12100" kern="1200" spc="6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 </a:t>
            </a:r>
            <a:r>
              <a:rPr lang="en-US" sz="12100" kern="1200" spc="21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RISQUES.</a:t>
            </a:r>
            <a:endParaRPr lang="en-US" sz="12100" kern="1200" dirty="0">
              <a:ln w="22225">
                <a:solidFill>
                  <a:schemeClr val="tx1"/>
                </a:solidFill>
                <a:miter lim="800000"/>
              </a:ln>
              <a:noFill/>
              <a:latin typeface="+mj-lt"/>
              <a:cs typeface="+mj-cs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8283428" cy="10286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F95968B-EC8A-8CE8-32F8-3E3F038752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8100"/>
            <a:ext cx="18288000" cy="10287000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1775149" y="3619500"/>
            <a:ext cx="14688707" cy="4757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073785" indent="-742950" algn="l" rtl="0">
              <a:lnSpc>
                <a:spcPct val="90000"/>
              </a:lnSpc>
              <a:spcBef>
                <a:spcPts val="2510"/>
              </a:spcBef>
              <a:buFont typeface="+mj-lt"/>
              <a:buAutoNum type="arabicPeriod"/>
              <a:tabLst>
                <a:tab pos="560070" algn="l"/>
              </a:tabLst>
            </a:pPr>
            <a:r>
              <a:rPr lang="fr-FR" sz="4400" b="1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Identiﬁcation</a:t>
            </a:r>
            <a:r>
              <a:rPr lang="fr-FR" sz="4400" b="1" kern="1200" spc="15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des</a:t>
            </a:r>
            <a:r>
              <a:rPr lang="fr-FR" sz="4400" b="1" kern="1200" spc="15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b="1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risques.</a:t>
            </a:r>
            <a:endParaRPr lang="fr-FR" sz="4400" kern="1200" spc="45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L="1073785" indent="-742950" algn="l" rtl="0">
              <a:lnSpc>
                <a:spcPct val="90000"/>
              </a:lnSpc>
              <a:spcBef>
                <a:spcPts val="2510"/>
              </a:spcBef>
              <a:buFont typeface="+mj-lt"/>
              <a:buAutoNum type="arabicPeriod"/>
              <a:tabLst>
                <a:tab pos="560070" algn="l"/>
              </a:tabLst>
            </a:pPr>
            <a:r>
              <a:rPr lang="fr-FR" sz="44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Évaluation</a:t>
            </a:r>
            <a:r>
              <a:rPr lang="fr-FR" sz="4400" b="1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des</a:t>
            </a:r>
            <a:r>
              <a:rPr lang="fr-FR" sz="4400" b="1" kern="1200" spc="1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b="1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risques.</a:t>
            </a:r>
          </a:p>
          <a:p>
            <a:pPr marL="1073785" indent="-742950" algn="l" rtl="0">
              <a:lnSpc>
                <a:spcPct val="90000"/>
              </a:lnSpc>
              <a:spcBef>
                <a:spcPts val="2510"/>
              </a:spcBef>
              <a:buFont typeface="+mj-lt"/>
              <a:buAutoNum type="arabicPeriod"/>
              <a:tabLst>
                <a:tab pos="560070" algn="l"/>
              </a:tabLst>
            </a:pPr>
            <a:r>
              <a:rPr lang="fr-FR" sz="44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Traitement</a:t>
            </a:r>
            <a:r>
              <a:rPr lang="fr-FR" sz="4400" b="1" kern="1200" spc="-5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des</a:t>
            </a:r>
            <a:r>
              <a:rPr lang="fr-FR" sz="4400" b="1" kern="1200" spc="-5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b="1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risques.</a:t>
            </a:r>
            <a:endParaRPr lang="fr-FR" sz="44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pPr marL="1073785" indent="-742950" algn="l" rtl="0">
              <a:lnSpc>
                <a:spcPct val="90000"/>
              </a:lnSpc>
              <a:spcBef>
                <a:spcPts val="2510"/>
              </a:spcBef>
              <a:buFont typeface="+mj-lt"/>
              <a:buAutoNum type="arabicPeriod"/>
              <a:tabLst>
                <a:tab pos="560070" algn="l"/>
              </a:tabLst>
            </a:pPr>
            <a:r>
              <a:rPr lang="fr-FR" sz="4400" b="1" kern="1200" spc="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Surveillance</a:t>
            </a:r>
            <a:r>
              <a:rPr lang="fr-FR" sz="4400" b="1" kern="1200" spc="-9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b="1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et</a:t>
            </a:r>
            <a:r>
              <a:rPr lang="fr-FR" sz="4400" b="1" kern="1200" spc="-9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b="1" kern="1200" spc="-1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contrôle.</a:t>
            </a:r>
            <a:endParaRPr lang="fr-FR" sz="44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3" name="object 5">
            <a:extLst>
              <a:ext uri="{FF2B5EF4-FFF2-40B4-BE49-F238E27FC236}">
                <a16:creationId xmlns:a16="http://schemas.microsoft.com/office/drawing/2014/main" id="{BF5B3382-B3B7-6323-C7C4-FA862FEE6207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178413" y="2552700"/>
            <a:ext cx="6050861" cy="56388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009320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524462" y="992811"/>
            <a:ext cx="7810500" cy="825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50" dirty="0">
                <a:latin typeface="Cambria"/>
                <a:cs typeface="Cambria"/>
              </a:rPr>
              <a:t>Identiﬁcation</a:t>
            </a:r>
            <a:r>
              <a:rPr sz="5250" spc="-140" dirty="0">
                <a:latin typeface="Cambria"/>
                <a:cs typeface="Cambria"/>
              </a:rPr>
              <a:t> </a:t>
            </a:r>
            <a:r>
              <a:rPr sz="5250" dirty="0">
                <a:latin typeface="Cambria"/>
                <a:cs typeface="Cambria"/>
              </a:rPr>
              <a:t>des</a:t>
            </a:r>
            <a:r>
              <a:rPr sz="5250" spc="-140" dirty="0">
                <a:latin typeface="Cambria"/>
                <a:cs typeface="Cambria"/>
              </a:rPr>
              <a:t> </a:t>
            </a:r>
            <a:r>
              <a:rPr sz="5250" spc="-10" dirty="0">
                <a:latin typeface="Cambria"/>
                <a:cs typeface="Cambria"/>
              </a:rPr>
              <a:t>risques</a:t>
            </a:r>
            <a:endParaRPr sz="5250">
              <a:latin typeface="Cambria"/>
              <a:cs typeface="Cambri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algn="just">
              <a:lnSpc>
                <a:spcPct val="106200"/>
              </a:lnSpc>
              <a:spcBef>
                <a:spcPts val="90"/>
              </a:spcBef>
            </a:pPr>
            <a:r>
              <a:rPr dirty="0"/>
              <a:t>Analyse</a:t>
            </a:r>
            <a:r>
              <a:rPr spc="45" dirty="0"/>
              <a:t> </a:t>
            </a:r>
            <a:r>
              <a:rPr dirty="0"/>
              <a:t>des</a:t>
            </a:r>
            <a:r>
              <a:rPr spc="55" dirty="0"/>
              <a:t> </a:t>
            </a:r>
            <a:r>
              <a:rPr dirty="0"/>
              <a:t>facteurs</a:t>
            </a:r>
            <a:r>
              <a:rPr spc="50" dirty="0"/>
              <a:t> </a:t>
            </a:r>
            <a:r>
              <a:rPr dirty="0"/>
              <a:t>internes</a:t>
            </a:r>
            <a:r>
              <a:rPr spc="55" dirty="0"/>
              <a:t> </a:t>
            </a:r>
            <a:r>
              <a:rPr dirty="0"/>
              <a:t>et</a:t>
            </a:r>
            <a:r>
              <a:rPr spc="55" dirty="0"/>
              <a:t> </a:t>
            </a:r>
            <a:r>
              <a:rPr spc="-10" dirty="0"/>
              <a:t>externes </a:t>
            </a:r>
            <a:r>
              <a:rPr dirty="0"/>
              <a:t>susceptibles</a:t>
            </a:r>
            <a:r>
              <a:rPr spc="-105" dirty="0"/>
              <a:t> </a:t>
            </a:r>
            <a:r>
              <a:rPr spc="120" dirty="0"/>
              <a:t>de</a:t>
            </a:r>
            <a:r>
              <a:rPr spc="-105" dirty="0"/>
              <a:t> </a:t>
            </a:r>
            <a:r>
              <a:rPr dirty="0"/>
              <a:t>générer</a:t>
            </a:r>
            <a:r>
              <a:rPr spc="-105" dirty="0"/>
              <a:t> </a:t>
            </a:r>
            <a:r>
              <a:rPr dirty="0"/>
              <a:t>des</a:t>
            </a:r>
            <a:r>
              <a:rPr spc="-100" dirty="0"/>
              <a:t> </a:t>
            </a:r>
            <a:r>
              <a:rPr spc="-10" dirty="0"/>
              <a:t>risques.</a:t>
            </a: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850"/>
          </a:p>
          <a:p>
            <a:pPr marL="12700" marR="5080" algn="just">
              <a:lnSpc>
                <a:spcPct val="107000"/>
              </a:lnSpc>
            </a:pPr>
            <a:r>
              <a:rPr dirty="0"/>
              <a:t>Exemples</a:t>
            </a:r>
            <a:r>
              <a:rPr spc="-180" dirty="0"/>
              <a:t>  </a:t>
            </a:r>
            <a:r>
              <a:rPr spc="120" dirty="0"/>
              <a:t>de</a:t>
            </a:r>
            <a:r>
              <a:rPr spc="-180" dirty="0"/>
              <a:t>  </a:t>
            </a:r>
            <a:r>
              <a:rPr dirty="0"/>
              <a:t>risques</a:t>
            </a:r>
            <a:r>
              <a:rPr spc="-180" dirty="0"/>
              <a:t>  </a:t>
            </a:r>
            <a:r>
              <a:rPr dirty="0"/>
              <a:t>courants</a:t>
            </a:r>
            <a:r>
              <a:rPr spc="-180" dirty="0"/>
              <a:t>  </a:t>
            </a:r>
            <a:r>
              <a:rPr spc="-880" dirty="0"/>
              <a:t>:</a:t>
            </a:r>
            <a:r>
              <a:rPr spc="-180" dirty="0"/>
              <a:t>  </a:t>
            </a:r>
            <a:r>
              <a:rPr spc="-10" dirty="0"/>
              <a:t>risques </a:t>
            </a:r>
            <a:r>
              <a:rPr dirty="0"/>
              <a:t>financiers,</a:t>
            </a:r>
            <a:r>
              <a:rPr spc="310" dirty="0"/>
              <a:t> </a:t>
            </a:r>
            <a:r>
              <a:rPr dirty="0"/>
              <a:t>risques</a:t>
            </a:r>
            <a:r>
              <a:rPr spc="315" dirty="0"/>
              <a:t> </a:t>
            </a:r>
            <a:r>
              <a:rPr dirty="0"/>
              <a:t>opérationnels,</a:t>
            </a:r>
            <a:r>
              <a:rPr spc="310" dirty="0"/>
              <a:t> </a:t>
            </a:r>
            <a:r>
              <a:rPr spc="-10" dirty="0"/>
              <a:t>risques </a:t>
            </a:r>
            <a:r>
              <a:rPr spc="-35" dirty="0"/>
              <a:t>liés</a:t>
            </a:r>
            <a:r>
              <a:rPr spc="-295" dirty="0"/>
              <a:t> </a:t>
            </a:r>
            <a:r>
              <a:rPr spc="-50" dirty="0"/>
              <a:t>à</a:t>
            </a:r>
            <a:r>
              <a:rPr spc="-290" dirty="0"/>
              <a:t> </a:t>
            </a:r>
            <a:r>
              <a:rPr spc="-40" dirty="0"/>
              <a:t>la</a:t>
            </a:r>
            <a:r>
              <a:rPr spc="-290" dirty="0"/>
              <a:t> </a:t>
            </a:r>
            <a:r>
              <a:rPr spc="-10" dirty="0"/>
              <a:t>réputation,</a:t>
            </a:r>
            <a:r>
              <a:rPr spc="-290" dirty="0"/>
              <a:t> </a:t>
            </a:r>
            <a:r>
              <a:rPr spc="-20" dirty="0"/>
              <a:t>etc.</a:t>
            </a: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3850"/>
          </a:p>
          <a:p>
            <a:pPr marL="12700" marR="5080" algn="just">
              <a:lnSpc>
                <a:spcPct val="106700"/>
              </a:lnSpc>
            </a:pPr>
            <a:r>
              <a:rPr dirty="0"/>
              <a:t>Utilisation</a:t>
            </a:r>
            <a:r>
              <a:rPr spc="680" dirty="0"/>
              <a:t>  </a:t>
            </a:r>
            <a:r>
              <a:rPr dirty="0"/>
              <a:t>d'outils</a:t>
            </a:r>
            <a:r>
              <a:rPr spc="685" dirty="0"/>
              <a:t>  </a:t>
            </a:r>
            <a:r>
              <a:rPr dirty="0"/>
              <a:t>tels</a:t>
            </a:r>
            <a:r>
              <a:rPr spc="690" dirty="0"/>
              <a:t>  </a:t>
            </a:r>
            <a:r>
              <a:rPr spc="135" dirty="0"/>
              <a:t>que</a:t>
            </a:r>
            <a:r>
              <a:rPr spc="690" dirty="0"/>
              <a:t>  </a:t>
            </a:r>
            <a:r>
              <a:rPr spc="-30" dirty="0"/>
              <a:t>l'analyse </a:t>
            </a:r>
            <a:r>
              <a:rPr dirty="0"/>
              <a:t>SWOT</a:t>
            </a:r>
            <a:r>
              <a:rPr spc="-100" dirty="0"/>
              <a:t>  </a:t>
            </a:r>
            <a:r>
              <a:rPr dirty="0"/>
              <a:t>(forces,</a:t>
            </a:r>
            <a:r>
              <a:rPr spc="-95" dirty="0"/>
              <a:t>  </a:t>
            </a:r>
            <a:r>
              <a:rPr dirty="0"/>
              <a:t>faiblesses,</a:t>
            </a:r>
            <a:r>
              <a:rPr spc="-95" dirty="0"/>
              <a:t>  </a:t>
            </a:r>
            <a:r>
              <a:rPr spc="-10" dirty="0"/>
              <a:t>opportunités, </a:t>
            </a:r>
            <a:r>
              <a:rPr dirty="0"/>
              <a:t>menaces)</a:t>
            </a:r>
            <a:r>
              <a:rPr spc="535" dirty="0"/>
              <a:t>  </a:t>
            </a:r>
            <a:r>
              <a:rPr spc="90" dirty="0"/>
              <a:t>pour</a:t>
            </a:r>
            <a:r>
              <a:rPr spc="540" dirty="0"/>
              <a:t>  </a:t>
            </a:r>
            <a:r>
              <a:rPr spc="60" dirty="0"/>
              <a:t>identifier</a:t>
            </a:r>
            <a:r>
              <a:rPr spc="535" dirty="0"/>
              <a:t>  </a:t>
            </a:r>
            <a:r>
              <a:rPr dirty="0"/>
              <a:t>les</a:t>
            </a:r>
            <a:r>
              <a:rPr spc="535" dirty="0"/>
              <a:t>  </a:t>
            </a:r>
            <a:r>
              <a:rPr spc="-10" dirty="0"/>
              <a:t>risques potentiels.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20600" y="1128700"/>
            <a:ext cx="6930390" cy="825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50" dirty="0">
                <a:latin typeface="Cambria"/>
                <a:cs typeface="Cambria"/>
              </a:rPr>
              <a:t>Évaluation</a:t>
            </a:r>
            <a:r>
              <a:rPr sz="5250" spc="-135" dirty="0">
                <a:latin typeface="Cambria"/>
                <a:cs typeface="Cambria"/>
              </a:rPr>
              <a:t> </a:t>
            </a:r>
            <a:r>
              <a:rPr sz="5250" dirty="0">
                <a:latin typeface="Cambria"/>
                <a:cs typeface="Cambria"/>
              </a:rPr>
              <a:t>des</a:t>
            </a:r>
            <a:r>
              <a:rPr sz="5250" spc="-130" dirty="0">
                <a:latin typeface="Cambria"/>
                <a:cs typeface="Cambria"/>
              </a:rPr>
              <a:t> </a:t>
            </a:r>
            <a:r>
              <a:rPr sz="5250" spc="-10" dirty="0">
                <a:latin typeface="Cambria"/>
                <a:cs typeface="Cambria"/>
              </a:rPr>
              <a:t>risques</a:t>
            </a:r>
            <a:endParaRPr sz="525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7106" y="2406249"/>
            <a:ext cx="9140825" cy="642620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marR="5080" algn="just">
              <a:lnSpc>
                <a:spcPct val="117300"/>
              </a:lnSpc>
              <a:spcBef>
                <a:spcPts val="130"/>
              </a:spcBef>
            </a:pPr>
            <a:r>
              <a:rPr sz="3650" spc="55" dirty="0">
                <a:latin typeface="Verdana"/>
                <a:cs typeface="Verdana"/>
              </a:rPr>
              <a:t>Estimation</a:t>
            </a:r>
            <a:r>
              <a:rPr sz="3650" spc="695" dirty="0">
                <a:latin typeface="Verdana"/>
                <a:cs typeface="Verdana"/>
              </a:rPr>
              <a:t>    </a:t>
            </a:r>
            <a:r>
              <a:rPr sz="3650" spc="120" dirty="0">
                <a:latin typeface="Verdana"/>
                <a:cs typeface="Verdana"/>
              </a:rPr>
              <a:t>de</a:t>
            </a:r>
            <a:r>
              <a:rPr sz="3650" spc="705" dirty="0">
                <a:latin typeface="Verdana"/>
                <a:cs typeface="Verdana"/>
              </a:rPr>
              <a:t>    </a:t>
            </a:r>
            <a:r>
              <a:rPr sz="3650" dirty="0">
                <a:latin typeface="Verdana"/>
                <a:cs typeface="Verdana"/>
              </a:rPr>
              <a:t>la</a:t>
            </a:r>
            <a:r>
              <a:rPr sz="3650" spc="705" dirty="0">
                <a:latin typeface="Verdana"/>
                <a:cs typeface="Verdana"/>
              </a:rPr>
              <a:t>    </a:t>
            </a:r>
            <a:r>
              <a:rPr sz="3650" spc="-10" dirty="0">
                <a:latin typeface="Verdana"/>
                <a:cs typeface="Verdana"/>
              </a:rPr>
              <a:t>probabilité </a:t>
            </a:r>
            <a:r>
              <a:rPr sz="3650" spc="45" dirty="0">
                <a:latin typeface="Verdana"/>
                <a:cs typeface="Verdana"/>
              </a:rPr>
              <a:t>d'occurrence</a:t>
            </a:r>
            <a:r>
              <a:rPr sz="3650" spc="72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et</a:t>
            </a:r>
            <a:r>
              <a:rPr sz="3650" spc="730" dirty="0">
                <a:latin typeface="Verdana"/>
                <a:cs typeface="Verdana"/>
              </a:rPr>
              <a:t> </a:t>
            </a:r>
            <a:r>
              <a:rPr sz="3650" spc="120" dirty="0">
                <a:latin typeface="Verdana"/>
                <a:cs typeface="Verdana"/>
              </a:rPr>
              <a:t>de</a:t>
            </a:r>
            <a:r>
              <a:rPr sz="3650" spc="725" dirty="0">
                <a:latin typeface="Verdana"/>
                <a:cs typeface="Verdana"/>
              </a:rPr>
              <a:t> </a:t>
            </a:r>
            <a:r>
              <a:rPr sz="3650" spc="50" dirty="0">
                <a:latin typeface="Verdana"/>
                <a:cs typeface="Verdana"/>
              </a:rPr>
              <a:t>l'impact</a:t>
            </a:r>
            <a:r>
              <a:rPr sz="3650" spc="725" dirty="0">
                <a:latin typeface="Verdana"/>
                <a:cs typeface="Verdana"/>
              </a:rPr>
              <a:t> </a:t>
            </a:r>
            <a:r>
              <a:rPr sz="3650" spc="45" dirty="0">
                <a:latin typeface="Verdana"/>
                <a:cs typeface="Verdana"/>
              </a:rPr>
              <a:t>potentiel </a:t>
            </a:r>
            <a:r>
              <a:rPr sz="3650" spc="120" dirty="0">
                <a:latin typeface="Verdana"/>
                <a:cs typeface="Verdana"/>
              </a:rPr>
              <a:t>de</a:t>
            </a:r>
            <a:r>
              <a:rPr sz="3650" spc="-270" dirty="0">
                <a:latin typeface="Verdana"/>
                <a:cs typeface="Verdana"/>
              </a:rPr>
              <a:t> </a:t>
            </a:r>
            <a:r>
              <a:rPr sz="3650" spc="105" dirty="0">
                <a:latin typeface="Verdana"/>
                <a:cs typeface="Verdana"/>
              </a:rPr>
              <a:t>chaque</a:t>
            </a:r>
            <a:r>
              <a:rPr sz="3650" spc="-26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risque</a:t>
            </a:r>
            <a:r>
              <a:rPr sz="3650" spc="-270" dirty="0">
                <a:latin typeface="Verdana"/>
                <a:cs typeface="Verdana"/>
              </a:rPr>
              <a:t> </a:t>
            </a:r>
            <a:r>
              <a:rPr sz="3650" spc="-10" dirty="0">
                <a:latin typeface="Verdana"/>
                <a:cs typeface="Verdana"/>
              </a:rPr>
              <a:t>identifié.</a:t>
            </a:r>
            <a:endParaRPr sz="36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750" dirty="0">
              <a:latin typeface="Verdana"/>
              <a:cs typeface="Verdana"/>
            </a:endParaRPr>
          </a:p>
          <a:p>
            <a:pPr marL="12700" marR="5080" algn="just">
              <a:lnSpc>
                <a:spcPct val="118200"/>
              </a:lnSpc>
            </a:pPr>
            <a:r>
              <a:rPr sz="3650" dirty="0">
                <a:latin typeface="Verdana"/>
                <a:cs typeface="Verdana"/>
              </a:rPr>
              <a:t>Utilisation</a:t>
            </a:r>
            <a:r>
              <a:rPr sz="3650" spc="80" dirty="0">
                <a:latin typeface="Verdana"/>
                <a:cs typeface="Verdana"/>
              </a:rPr>
              <a:t>  </a:t>
            </a:r>
            <a:r>
              <a:rPr sz="3650" spc="65" dirty="0">
                <a:latin typeface="Verdana"/>
                <a:cs typeface="Verdana"/>
              </a:rPr>
              <a:t>d'une</a:t>
            </a:r>
            <a:r>
              <a:rPr sz="3650" spc="85" dirty="0">
                <a:latin typeface="Verdana"/>
                <a:cs typeface="Verdana"/>
              </a:rPr>
              <a:t>  </a:t>
            </a:r>
            <a:r>
              <a:rPr sz="3650" spc="45" dirty="0">
                <a:latin typeface="Verdana"/>
                <a:cs typeface="Verdana"/>
              </a:rPr>
              <a:t>matrice</a:t>
            </a:r>
            <a:r>
              <a:rPr sz="3650" spc="80" dirty="0">
                <a:latin typeface="Verdana"/>
                <a:cs typeface="Verdana"/>
              </a:rPr>
              <a:t>  </a:t>
            </a:r>
            <a:r>
              <a:rPr sz="3650" spc="120" dirty="0">
                <a:latin typeface="Verdana"/>
                <a:cs typeface="Verdana"/>
              </a:rPr>
              <a:t>de</a:t>
            </a:r>
            <a:r>
              <a:rPr sz="3650" spc="80" dirty="0">
                <a:latin typeface="Verdana"/>
                <a:cs typeface="Verdana"/>
              </a:rPr>
              <a:t>  </a:t>
            </a:r>
            <a:r>
              <a:rPr sz="3650" spc="-10" dirty="0">
                <a:latin typeface="Verdana"/>
                <a:cs typeface="Verdana"/>
              </a:rPr>
              <a:t>risques </a:t>
            </a:r>
            <a:r>
              <a:rPr sz="3650" spc="90" dirty="0">
                <a:latin typeface="Verdana"/>
                <a:cs typeface="Verdana"/>
              </a:rPr>
              <a:t>pour</a:t>
            </a:r>
            <a:r>
              <a:rPr sz="3650" spc="235" dirty="0">
                <a:latin typeface="Verdana"/>
                <a:cs typeface="Verdana"/>
              </a:rPr>
              <a:t>  </a:t>
            </a:r>
            <a:r>
              <a:rPr sz="3650" dirty="0">
                <a:latin typeface="Verdana"/>
                <a:cs typeface="Verdana"/>
              </a:rPr>
              <a:t>classer</a:t>
            </a:r>
            <a:r>
              <a:rPr sz="3650" spc="240" dirty="0">
                <a:latin typeface="Verdana"/>
                <a:cs typeface="Verdana"/>
              </a:rPr>
              <a:t>  </a:t>
            </a:r>
            <a:r>
              <a:rPr sz="3650" dirty="0">
                <a:latin typeface="Verdana"/>
                <a:cs typeface="Verdana"/>
              </a:rPr>
              <a:t>les</a:t>
            </a:r>
            <a:r>
              <a:rPr sz="3650" spc="235" dirty="0">
                <a:latin typeface="Verdana"/>
                <a:cs typeface="Verdana"/>
              </a:rPr>
              <a:t>  </a:t>
            </a:r>
            <a:r>
              <a:rPr sz="3650" dirty="0">
                <a:latin typeface="Verdana"/>
                <a:cs typeface="Verdana"/>
              </a:rPr>
              <a:t>risques</a:t>
            </a:r>
            <a:r>
              <a:rPr sz="3650" spc="240" dirty="0">
                <a:latin typeface="Verdana"/>
                <a:cs typeface="Verdana"/>
              </a:rPr>
              <a:t>  </a:t>
            </a:r>
            <a:r>
              <a:rPr sz="3650" dirty="0">
                <a:latin typeface="Verdana"/>
                <a:cs typeface="Verdana"/>
              </a:rPr>
              <a:t>selon</a:t>
            </a:r>
            <a:r>
              <a:rPr sz="3650" spc="235" dirty="0">
                <a:latin typeface="Verdana"/>
                <a:cs typeface="Verdana"/>
              </a:rPr>
              <a:t>  </a:t>
            </a:r>
            <a:r>
              <a:rPr sz="3650" spc="-20" dirty="0">
                <a:latin typeface="Verdana"/>
                <a:cs typeface="Verdana"/>
              </a:rPr>
              <a:t>leur </a:t>
            </a:r>
            <a:r>
              <a:rPr sz="3650" spc="-10" dirty="0">
                <a:latin typeface="Verdana"/>
                <a:cs typeface="Verdana"/>
              </a:rPr>
              <a:t>criticité.</a:t>
            </a:r>
            <a:endParaRPr sz="36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800" dirty="0">
              <a:latin typeface="Verdana"/>
              <a:cs typeface="Verdana"/>
            </a:endParaRPr>
          </a:p>
          <a:p>
            <a:pPr marL="12700" marR="5080" algn="just">
              <a:lnSpc>
                <a:spcPct val="116399"/>
              </a:lnSpc>
            </a:pPr>
            <a:r>
              <a:rPr sz="3650" spc="55" dirty="0">
                <a:latin typeface="Verdana"/>
                <a:cs typeface="Verdana"/>
              </a:rPr>
              <a:t>Exemple</a:t>
            </a:r>
            <a:r>
              <a:rPr sz="3650" spc="805" dirty="0">
                <a:latin typeface="Verdana"/>
                <a:cs typeface="Verdana"/>
              </a:rPr>
              <a:t> </a:t>
            </a:r>
            <a:r>
              <a:rPr sz="3650" spc="120" dirty="0">
                <a:latin typeface="Verdana"/>
                <a:cs typeface="Verdana"/>
              </a:rPr>
              <a:t>de</a:t>
            </a:r>
            <a:r>
              <a:rPr sz="3650" spc="810" dirty="0">
                <a:latin typeface="Verdana"/>
                <a:cs typeface="Verdana"/>
              </a:rPr>
              <a:t> </a:t>
            </a:r>
            <a:r>
              <a:rPr sz="3650" spc="45" dirty="0">
                <a:latin typeface="Verdana"/>
                <a:cs typeface="Verdana"/>
              </a:rPr>
              <a:t>matrice</a:t>
            </a:r>
            <a:r>
              <a:rPr sz="3650" spc="815" dirty="0">
                <a:latin typeface="Verdana"/>
                <a:cs typeface="Verdana"/>
              </a:rPr>
              <a:t> </a:t>
            </a:r>
            <a:r>
              <a:rPr sz="3650" spc="120" dirty="0">
                <a:latin typeface="Verdana"/>
                <a:cs typeface="Verdana"/>
              </a:rPr>
              <a:t>de</a:t>
            </a:r>
            <a:r>
              <a:rPr sz="3650" spc="81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risques</a:t>
            </a:r>
            <a:r>
              <a:rPr sz="3650" spc="815" dirty="0">
                <a:latin typeface="Verdana"/>
                <a:cs typeface="Verdana"/>
              </a:rPr>
              <a:t> </a:t>
            </a:r>
            <a:r>
              <a:rPr sz="3650" spc="-20" dirty="0">
                <a:latin typeface="Verdana"/>
                <a:cs typeface="Verdana"/>
              </a:rPr>
              <a:t>avec </a:t>
            </a:r>
            <a:r>
              <a:rPr sz="3650" dirty="0">
                <a:latin typeface="Verdana"/>
                <a:cs typeface="Verdana"/>
              </a:rPr>
              <a:t>des</a:t>
            </a:r>
            <a:r>
              <a:rPr sz="3650" spc="-180" dirty="0">
                <a:latin typeface="Verdana"/>
                <a:cs typeface="Verdana"/>
              </a:rPr>
              <a:t> </a:t>
            </a:r>
            <a:r>
              <a:rPr sz="3650" spc="-35" dirty="0">
                <a:latin typeface="Verdana"/>
                <a:cs typeface="Verdana"/>
              </a:rPr>
              <a:t>niveaux</a:t>
            </a:r>
            <a:r>
              <a:rPr sz="3650" spc="-180" dirty="0">
                <a:latin typeface="Verdana"/>
                <a:cs typeface="Verdana"/>
              </a:rPr>
              <a:t> </a:t>
            </a:r>
            <a:r>
              <a:rPr sz="3650" spc="120" dirty="0">
                <a:latin typeface="Verdana"/>
                <a:cs typeface="Verdana"/>
              </a:rPr>
              <a:t>de</a:t>
            </a:r>
            <a:r>
              <a:rPr sz="3650" spc="-18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probabilité</a:t>
            </a:r>
            <a:r>
              <a:rPr sz="3650" spc="-18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et</a:t>
            </a:r>
            <a:r>
              <a:rPr sz="3650" spc="-180" dirty="0">
                <a:latin typeface="Verdana"/>
                <a:cs typeface="Verdana"/>
              </a:rPr>
              <a:t> </a:t>
            </a:r>
            <a:r>
              <a:rPr sz="3650" spc="-10" dirty="0">
                <a:latin typeface="Verdana"/>
                <a:cs typeface="Verdana"/>
              </a:rPr>
              <a:t>d'impact.</a:t>
            </a:r>
            <a:endParaRPr sz="3650" dirty="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515341" y="0"/>
            <a:ext cx="8772524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452434" y="7520"/>
            <a:ext cx="7835900" cy="10280015"/>
            <a:chOff x="10452434" y="7520"/>
            <a:chExt cx="7835900" cy="10280015"/>
          </a:xfrm>
        </p:grpSpPr>
        <p:sp>
          <p:nvSpPr>
            <p:cNvPr id="3" name="object 3"/>
            <p:cNvSpPr/>
            <p:nvPr/>
          </p:nvSpPr>
          <p:spPr>
            <a:xfrm>
              <a:off x="10452434" y="7520"/>
              <a:ext cx="7835900" cy="10280015"/>
            </a:xfrm>
            <a:custGeom>
              <a:avLst/>
              <a:gdLst/>
              <a:ahLst/>
              <a:cxnLst/>
              <a:rect l="l" t="t" r="r" b="b"/>
              <a:pathLst>
                <a:path w="7835900" h="10280015">
                  <a:moveTo>
                    <a:pt x="0" y="0"/>
                  </a:moveTo>
                  <a:lnTo>
                    <a:pt x="7835565" y="0"/>
                  </a:lnTo>
                  <a:lnTo>
                    <a:pt x="7835565" y="10279478"/>
                  </a:lnTo>
                  <a:lnTo>
                    <a:pt x="0" y="102794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129565" y="1143000"/>
              <a:ext cx="6496050" cy="79628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391207" y="1125625"/>
            <a:ext cx="7102475" cy="825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50" spc="-20" dirty="0">
                <a:latin typeface="Cambria"/>
                <a:cs typeface="Cambria"/>
              </a:rPr>
              <a:t>Traitement</a:t>
            </a:r>
            <a:r>
              <a:rPr sz="5250" spc="-150" dirty="0">
                <a:latin typeface="Cambria"/>
                <a:cs typeface="Cambria"/>
              </a:rPr>
              <a:t> </a:t>
            </a:r>
            <a:r>
              <a:rPr sz="5250" dirty="0">
                <a:latin typeface="Cambria"/>
                <a:cs typeface="Cambria"/>
              </a:rPr>
              <a:t>des</a:t>
            </a:r>
            <a:r>
              <a:rPr sz="5250" spc="-150" dirty="0">
                <a:latin typeface="Cambria"/>
                <a:cs typeface="Cambria"/>
              </a:rPr>
              <a:t> </a:t>
            </a:r>
            <a:r>
              <a:rPr sz="5250" spc="-10" dirty="0">
                <a:latin typeface="Cambria"/>
                <a:cs typeface="Cambria"/>
              </a:rPr>
              <a:t>risques</a:t>
            </a:r>
            <a:endParaRPr sz="5250">
              <a:latin typeface="Cambria"/>
              <a:cs typeface="Cambri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23091" y="2190413"/>
            <a:ext cx="9273540" cy="6426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242695">
              <a:lnSpc>
                <a:spcPct val="116300"/>
              </a:lnSpc>
              <a:spcBef>
                <a:spcPts val="100"/>
              </a:spcBef>
            </a:pPr>
            <a:r>
              <a:rPr sz="3600" spc="65" dirty="0">
                <a:latin typeface="Verdana"/>
                <a:cs typeface="Verdana"/>
              </a:rPr>
              <a:t>Développement</a:t>
            </a:r>
            <a:r>
              <a:rPr sz="3600" spc="-290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85" dirty="0">
                <a:latin typeface="Verdana"/>
                <a:cs typeface="Verdana"/>
              </a:rPr>
              <a:t> </a:t>
            </a:r>
            <a:r>
              <a:rPr sz="3600" spc="-25" dirty="0">
                <a:latin typeface="Verdana"/>
                <a:cs typeface="Verdana"/>
              </a:rPr>
              <a:t>stratégies</a:t>
            </a:r>
            <a:r>
              <a:rPr sz="3600" spc="-285" dirty="0">
                <a:latin typeface="Verdana"/>
                <a:cs typeface="Verdana"/>
              </a:rPr>
              <a:t> </a:t>
            </a:r>
            <a:r>
              <a:rPr sz="3600" spc="45" dirty="0">
                <a:latin typeface="Verdana"/>
                <a:cs typeface="Verdana"/>
              </a:rPr>
              <a:t>pour </a:t>
            </a:r>
            <a:r>
              <a:rPr sz="3600" spc="50" dirty="0">
                <a:latin typeface="Verdana"/>
                <a:cs typeface="Verdana"/>
              </a:rPr>
              <a:t>minimiser</a:t>
            </a:r>
            <a:r>
              <a:rPr sz="3600" spc="-290" dirty="0">
                <a:latin typeface="Verdana"/>
                <a:cs typeface="Verdana"/>
              </a:rPr>
              <a:t> </a:t>
            </a:r>
            <a:r>
              <a:rPr sz="3600" spc="-50" dirty="0">
                <a:latin typeface="Verdana"/>
                <a:cs typeface="Verdana"/>
              </a:rPr>
              <a:t>les</a:t>
            </a:r>
            <a:r>
              <a:rPr sz="3600" spc="-285" dirty="0">
                <a:latin typeface="Verdana"/>
                <a:cs typeface="Verdana"/>
              </a:rPr>
              <a:t> </a:t>
            </a:r>
            <a:r>
              <a:rPr sz="3600" spc="-20" dirty="0">
                <a:latin typeface="Verdana"/>
                <a:cs typeface="Verdana"/>
              </a:rPr>
              <a:t>risques</a:t>
            </a:r>
            <a:r>
              <a:rPr sz="3600" spc="-285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identifiés.</a:t>
            </a:r>
            <a:endParaRPr sz="3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150">
              <a:latin typeface="Verdana"/>
              <a:cs typeface="Verdana"/>
            </a:endParaRPr>
          </a:p>
          <a:p>
            <a:pPr marL="12700" marR="565785">
              <a:lnSpc>
                <a:spcPct val="116300"/>
              </a:lnSpc>
            </a:pPr>
            <a:r>
              <a:rPr sz="3600" spc="60" dirty="0">
                <a:latin typeface="Verdana"/>
                <a:cs typeface="Verdana"/>
              </a:rPr>
              <a:t>Options</a:t>
            </a:r>
            <a:r>
              <a:rPr sz="3600" spc="-245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4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traitement</a:t>
            </a:r>
            <a:r>
              <a:rPr sz="3600" spc="-240" dirty="0">
                <a:latin typeface="Verdana"/>
                <a:cs typeface="Verdana"/>
              </a:rPr>
              <a:t> </a:t>
            </a:r>
            <a:r>
              <a:rPr sz="3600" spc="-885" dirty="0">
                <a:latin typeface="Verdana"/>
                <a:cs typeface="Verdana"/>
              </a:rPr>
              <a:t>:</a:t>
            </a:r>
            <a:r>
              <a:rPr sz="3600" spc="-240" dirty="0">
                <a:latin typeface="Verdana"/>
                <a:cs typeface="Verdana"/>
              </a:rPr>
              <a:t> </a:t>
            </a:r>
            <a:r>
              <a:rPr sz="3600" spc="-140" dirty="0">
                <a:latin typeface="Verdana"/>
                <a:cs typeface="Verdana"/>
              </a:rPr>
              <a:t>éviter,</a:t>
            </a:r>
            <a:r>
              <a:rPr sz="3600" spc="-240" dirty="0">
                <a:latin typeface="Verdana"/>
                <a:cs typeface="Verdana"/>
              </a:rPr>
              <a:t> </a:t>
            </a:r>
            <a:r>
              <a:rPr sz="3600" spc="-35" dirty="0">
                <a:latin typeface="Verdana"/>
                <a:cs typeface="Verdana"/>
              </a:rPr>
              <a:t>réduire, </a:t>
            </a:r>
            <a:r>
              <a:rPr sz="3600" spc="-50" dirty="0">
                <a:latin typeface="Verdana"/>
                <a:cs typeface="Verdana"/>
              </a:rPr>
              <a:t>transférer</a:t>
            </a:r>
            <a:r>
              <a:rPr sz="3600" spc="-240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ou</a:t>
            </a:r>
            <a:r>
              <a:rPr sz="3600" spc="-235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accepter</a:t>
            </a:r>
            <a:r>
              <a:rPr sz="3600" spc="-235" dirty="0">
                <a:latin typeface="Verdana"/>
                <a:cs typeface="Verdana"/>
              </a:rPr>
              <a:t> </a:t>
            </a:r>
            <a:r>
              <a:rPr sz="3600" spc="-50" dirty="0">
                <a:latin typeface="Verdana"/>
                <a:cs typeface="Verdana"/>
              </a:rPr>
              <a:t>les</a:t>
            </a:r>
            <a:r>
              <a:rPr sz="3600" spc="-235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risques.</a:t>
            </a:r>
            <a:endParaRPr sz="3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100">
              <a:latin typeface="Verdana"/>
              <a:cs typeface="Verdana"/>
            </a:endParaRPr>
          </a:p>
          <a:p>
            <a:pPr marL="12700" marR="5080">
              <a:lnSpc>
                <a:spcPct val="116900"/>
              </a:lnSpc>
            </a:pPr>
            <a:r>
              <a:rPr sz="3600" dirty="0">
                <a:latin typeface="Verdana"/>
                <a:cs typeface="Verdana"/>
              </a:rPr>
              <a:t>Exemples</a:t>
            </a:r>
            <a:r>
              <a:rPr sz="3600" spc="-210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04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mesures</a:t>
            </a:r>
            <a:r>
              <a:rPr sz="3600" spc="-204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04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traitement</a:t>
            </a:r>
            <a:r>
              <a:rPr sz="3600" spc="-204" dirty="0">
                <a:latin typeface="Verdana"/>
                <a:cs typeface="Verdana"/>
              </a:rPr>
              <a:t> </a:t>
            </a:r>
            <a:r>
              <a:rPr sz="3600" spc="-25" dirty="0">
                <a:latin typeface="Verdana"/>
                <a:cs typeface="Verdana"/>
              </a:rPr>
              <a:t>des </a:t>
            </a:r>
            <a:r>
              <a:rPr sz="3600" spc="-20" dirty="0">
                <a:latin typeface="Verdana"/>
                <a:cs typeface="Verdana"/>
              </a:rPr>
              <a:t>risques</a:t>
            </a:r>
            <a:r>
              <a:rPr sz="3600" spc="-285" dirty="0">
                <a:latin typeface="Verdana"/>
                <a:cs typeface="Verdana"/>
              </a:rPr>
              <a:t> </a:t>
            </a:r>
            <a:r>
              <a:rPr sz="3600" spc="-885" dirty="0">
                <a:latin typeface="Verdana"/>
                <a:cs typeface="Verdana"/>
              </a:rPr>
              <a:t>:</a:t>
            </a:r>
            <a:r>
              <a:rPr sz="3600" spc="-28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mise</a:t>
            </a:r>
            <a:r>
              <a:rPr sz="3600" spc="-280" dirty="0">
                <a:latin typeface="Verdana"/>
                <a:cs typeface="Verdana"/>
              </a:rPr>
              <a:t> </a:t>
            </a:r>
            <a:r>
              <a:rPr sz="3600" spc="75" dirty="0">
                <a:latin typeface="Verdana"/>
                <a:cs typeface="Verdana"/>
              </a:rPr>
              <a:t>en</a:t>
            </a:r>
            <a:r>
              <a:rPr sz="3600" spc="-285" dirty="0">
                <a:latin typeface="Verdana"/>
                <a:cs typeface="Verdana"/>
              </a:rPr>
              <a:t> </a:t>
            </a:r>
            <a:r>
              <a:rPr sz="3600" spc="50" dirty="0">
                <a:latin typeface="Verdana"/>
                <a:cs typeface="Verdana"/>
              </a:rPr>
              <a:t>place</a:t>
            </a:r>
            <a:r>
              <a:rPr sz="3600" spc="-280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80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contrôles </a:t>
            </a:r>
            <a:r>
              <a:rPr sz="3600" spc="-70" dirty="0">
                <a:latin typeface="Verdana"/>
                <a:cs typeface="Verdana"/>
              </a:rPr>
              <a:t>internes,</a:t>
            </a:r>
            <a:r>
              <a:rPr sz="3600" spc="-21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diversification</a:t>
            </a:r>
            <a:r>
              <a:rPr sz="3600" spc="-21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des</a:t>
            </a:r>
            <a:r>
              <a:rPr sz="3600" spc="-204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activités, </a:t>
            </a:r>
            <a:r>
              <a:rPr sz="3600" dirty="0">
                <a:latin typeface="Verdana"/>
                <a:cs typeface="Verdana"/>
              </a:rPr>
              <a:t>souscription</a:t>
            </a:r>
            <a:r>
              <a:rPr sz="3600" spc="-204" dirty="0">
                <a:latin typeface="Verdana"/>
                <a:cs typeface="Verdana"/>
              </a:rPr>
              <a:t> </a:t>
            </a:r>
            <a:r>
              <a:rPr sz="3600" spc="-50" dirty="0">
                <a:latin typeface="Verdana"/>
                <a:cs typeface="Verdana"/>
              </a:rPr>
              <a:t>à</a:t>
            </a:r>
            <a:r>
              <a:rPr sz="3600" spc="-204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des</a:t>
            </a:r>
            <a:r>
              <a:rPr sz="3600" spc="-204" dirty="0">
                <a:latin typeface="Verdana"/>
                <a:cs typeface="Verdana"/>
              </a:rPr>
              <a:t> </a:t>
            </a:r>
            <a:r>
              <a:rPr sz="3600" spc="-75" dirty="0">
                <a:latin typeface="Verdana"/>
                <a:cs typeface="Verdana"/>
              </a:rPr>
              <a:t>assurances,</a:t>
            </a:r>
            <a:r>
              <a:rPr sz="3600" spc="-204" dirty="0">
                <a:latin typeface="Verdana"/>
                <a:cs typeface="Verdana"/>
              </a:rPr>
              <a:t> </a:t>
            </a:r>
            <a:r>
              <a:rPr sz="3600" spc="-20" dirty="0">
                <a:latin typeface="Verdana"/>
                <a:cs typeface="Verdana"/>
              </a:rPr>
              <a:t>etc.</a:t>
            </a:r>
            <a:endParaRPr sz="36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8223037" y="1443386"/>
            <a:ext cx="9051925" cy="7064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5400">
              <a:lnSpc>
                <a:spcPct val="116300"/>
              </a:lnSpc>
              <a:spcBef>
                <a:spcPts val="100"/>
              </a:spcBef>
            </a:pPr>
            <a:r>
              <a:rPr sz="3600" spc="65" dirty="0">
                <a:latin typeface="Verdana"/>
                <a:cs typeface="Verdana"/>
              </a:rPr>
              <a:t>Mise</a:t>
            </a:r>
            <a:r>
              <a:rPr sz="3600" spc="-254" dirty="0">
                <a:latin typeface="Verdana"/>
                <a:cs typeface="Verdana"/>
              </a:rPr>
              <a:t> </a:t>
            </a:r>
            <a:r>
              <a:rPr sz="3600" spc="75" dirty="0">
                <a:latin typeface="Verdana"/>
                <a:cs typeface="Verdana"/>
              </a:rPr>
              <a:t>en</a:t>
            </a:r>
            <a:r>
              <a:rPr sz="3600" spc="-250" dirty="0">
                <a:latin typeface="Verdana"/>
                <a:cs typeface="Verdana"/>
              </a:rPr>
              <a:t> </a:t>
            </a:r>
            <a:r>
              <a:rPr sz="3600" spc="50" dirty="0">
                <a:latin typeface="Verdana"/>
                <a:cs typeface="Verdana"/>
              </a:rPr>
              <a:t>place</a:t>
            </a:r>
            <a:r>
              <a:rPr sz="3600" spc="-254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5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plans</a:t>
            </a:r>
            <a:r>
              <a:rPr sz="3600" spc="-25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d'action</a:t>
            </a:r>
            <a:r>
              <a:rPr sz="3600" spc="-254" dirty="0">
                <a:latin typeface="Verdana"/>
                <a:cs typeface="Verdana"/>
              </a:rPr>
              <a:t> </a:t>
            </a:r>
            <a:r>
              <a:rPr sz="3600" spc="45" dirty="0">
                <a:latin typeface="Verdana"/>
                <a:cs typeface="Verdana"/>
              </a:rPr>
              <a:t>pour </a:t>
            </a:r>
            <a:r>
              <a:rPr sz="3600" spc="90" dirty="0">
                <a:latin typeface="Verdana"/>
                <a:cs typeface="Verdana"/>
              </a:rPr>
              <a:t>chaque</a:t>
            </a:r>
            <a:r>
              <a:rPr sz="3600" spc="-285" dirty="0">
                <a:latin typeface="Verdana"/>
                <a:cs typeface="Verdana"/>
              </a:rPr>
              <a:t> </a:t>
            </a:r>
            <a:r>
              <a:rPr sz="3600" spc="-80" dirty="0">
                <a:latin typeface="Verdana"/>
                <a:cs typeface="Verdana"/>
              </a:rPr>
              <a:t>risque,</a:t>
            </a:r>
            <a:r>
              <a:rPr sz="3600" spc="-285" dirty="0">
                <a:latin typeface="Verdana"/>
                <a:cs typeface="Verdana"/>
              </a:rPr>
              <a:t> </a:t>
            </a:r>
            <a:r>
              <a:rPr sz="3600" spc="-45" dirty="0">
                <a:latin typeface="Verdana"/>
                <a:cs typeface="Verdana"/>
              </a:rPr>
              <a:t>avec</a:t>
            </a:r>
            <a:r>
              <a:rPr sz="3600" spc="-285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des</a:t>
            </a:r>
            <a:r>
              <a:rPr sz="3600" spc="-280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responsabilités </a:t>
            </a:r>
            <a:r>
              <a:rPr sz="3600" dirty="0">
                <a:latin typeface="Verdana"/>
                <a:cs typeface="Verdana"/>
              </a:rPr>
              <a:t>clairement</a:t>
            </a:r>
            <a:r>
              <a:rPr sz="3600" spc="95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définies.</a:t>
            </a:r>
            <a:endParaRPr sz="3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150">
              <a:latin typeface="Verdana"/>
              <a:cs typeface="Verdana"/>
            </a:endParaRPr>
          </a:p>
          <a:p>
            <a:pPr marL="12700" marR="349885">
              <a:lnSpc>
                <a:spcPct val="116300"/>
              </a:lnSpc>
            </a:pPr>
            <a:r>
              <a:rPr sz="3600" spc="-80" dirty="0">
                <a:latin typeface="Verdana"/>
                <a:cs typeface="Verdana"/>
              </a:rPr>
              <a:t>Suivi</a:t>
            </a:r>
            <a:r>
              <a:rPr sz="3600" spc="-265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régulier</a:t>
            </a:r>
            <a:r>
              <a:rPr sz="3600" spc="-265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60" dirty="0">
                <a:latin typeface="Verdana"/>
                <a:cs typeface="Verdana"/>
              </a:rPr>
              <a:t> </a:t>
            </a:r>
            <a:r>
              <a:rPr sz="3600" spc="-40" dirty="0">
                <a:latin typeface="Verdana"/>
                <a:cs typeface="Verdana"/>
              </a:rPr>
              <a:t>la</a:t>
            </a:r>
            <a:r>
              <a:rPr sz="3600" spc="-265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mise</a:t>
            </a:r>
            <a:r>
              <a:rPr sz="3600" spc="-260" dirty="0">
                <a:latin typeface="Verdana"/>
                <a:cs typeface="Verdana"/>
              </a:rPr>
              <a:t> </a:t>
            </a:r>
            <a:r>
              <a:rPr sz="3600" spc="75" dirty="0">
                <a:latin typeface="Verdana"/>
                <a:cs typeface="Verdana"/>
              </a:rPr>
              <a:t>en</a:t>
            </a:r>
            <a:r>
              <a:rPr sz="3600" spc="-265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œuvre</a:t>
            </a:r>
            <a:r>
              <a:rPr sz="3600" spc="-260" dirty="0">
                <a:latin typeface="Verdana"/>
                <a:cs typeface="Verdana"/>
              </a:rPr>
              <a:t> </a:t>
            </a:r>
            <a:r>
              <a:rPr sz="3600" spc="-25" dirty="0">
                <a:latin typeface="Verdana"/>
                <a:cs typeface="Verdana"/>
              </a:rPr>
              <a:t>des </a:t>
            </a:r>
            <a:r>
              <a:rPr sz="3600" dirty="0">
                <a:latin typeface="Verdana"/>
                <a:cs typeface="Verdana"/>
              </a:rPr>
              <a:t>mesures</a:t>
            </a:r>
            <a:r>
              <a:rPr sz="3600" spc="-200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0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traitement</a:t>
            </a:r>
            <a:r>
              <a:rPr sz="3600" spc="-20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des</a:t>
            </a:r>
            <a:r>
              <a:rPr sz="3600" spc="-200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risques.</a:t>
            </a:r>
            <a:endParaRPr sz="3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4100">
              <a:latin typeface="Verdana"/>
              <a:cs typeface="Verdana"/>
            </a:endParaRPr>
          </a:p>
          <a:p>
            <a:pPr marL="12700" marR="5080">
              <a:lnSpc>
                <a:spcPct val="116900"/>
              </a:lnSpc>
            </a:pPr>
            <a:r>
              <a:rPr sz="3600" dirty="0">
                <a:latin typeface="Verdana"/>
                <a:cs typeface="Verdana"/>
              </a:rPr>
              <a:t>Importance</a:t>
            </a:r>
            <a:r>
              <a:rPr sz="3600" spc="-235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35" dirty="0">
                <a:latin typeface="Verdana"/>
                <a:cs typeface="Verdana"/>
              </a:rPr>
              <a:t> </a:t>
            </a:r>
            <a:r>
              <a:rPr sz="3600" spc="-40" dirty="0">
                <a:latin typeface="Verdana"/>
                <a:cs typeface="Verdana"/>
              </a:rPr>
              <a:t>la</a:t>
            </a:r>
            <a:r>
              <a:rPr sz="3600" spc="-235" dirty="0">
                <a:latin typeface="Verdana"/>
                <a:cs typeface="Verdana"/>
              </a:rPr>
              <a:t> </a:t>
            </a:r>
            <a:r>
              <a:rPr sz="3600" spc="105" dirty="0">
                <a:latin typeface="Verdana"/>
                <a:cs typeface="Verdana"/>
              </a:rPr>
              <a:t>communication</a:t>
            </a:r>
            <a:r>
              <a:rPr sz="3600" spc="-235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et</a:t>
            </a:r>
            <a:r>
              <a:rPr sz="3600" spc="-235" dirty="0">
                <a:latin typeface="Verdana"/>
                <a:cs typeface="Verdana"/>
              </a:rPr>
              <a:t> </a:t>
            </a:r>
            <a:r>
              <a:rPr sz="3600" spc="75" dirty="0">
                <a:latin typeface="Verdana"/>
                <a:cs typeface="Verdana"/>
              </a:rPr>
              <a:t>de </a:t>
            </a:r>
            <a:r>
              <a:rPr sz="3600" spc="70" dirty="0">
                <a:latin typeface="Verdana"/>
                <a:cs typeface="Verdana"/>
              </a:rPr>
              <a:t>l'engagement</a:t>
            </a:r>
            <a:r>
              <a:rPr sz="3600" spc="-310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305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toutes</a:t>
            </a:r>
            <a:r>
              <a:rPr sz="3600" spc="-310" dirty="0">
                <a:latin typeface="Verdana"/>
                <a:cs typeface="Verdana"/>
              </a:rPr>
              <a:t> </a:t>
            </a:r>
            <a:r>
              <a:rPr sz="3600" spc="-50" dirty="0">
                <a:latin typeface="Verdana"/>
                <a:cs typeface="Verdana"/>
              </a:rPr>
              <a:t>les</a:t>
            </a:r>
            <a:r>
              <a:rPr sz="3600" spc="-305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parties </a:t>
            </a:r>
            <a:r>
              <a:rPr sz="3600" dirty="0">
                <a:latin typeface="Verdana"/>
                <a:cs typeface="Verdana"/>
              </a:rPr>
              <a:t>prenantes</a:t>
            </a:r>
            <a:r>
              <a:rPr sz="3600" spc="-26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dans</a:t>
            </a:r>
            <a:r>
              <a:rPr sz="3600" spc="-26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le</a:t>
            </a:r>
            <a:r>
              <a:rPr sz="3600" spc="-254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processus</a:t>
            </a:r>
            <a:r>
              <a:rPr sz="3600" spc="-260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54" dirty="0">
                <a:latin typeface="Verdana"/>
                <a:cs typeface="Verdana"/>
              </a:rPr>
              <a:t> </a:t>
            </a:r>
            <a:r>
              <a:rPr sz="3600" spc="35" dirty="0">
                <a:latin typeface="Verdana"/>
                <a:cs typeface="Verdana"/>
              </a:rPr>
              <a:t>gestion </a:t>
            </a:r>
            <a:r>
              <a:rPr sz="3600" dirty="0">
                <a:latin typeface="Verdana"/>
                <a:cs typeface="Verdana"/>
              </a:rPr>
              <a:t>des</a:t>
            </a:r>
            <a:r>
              <a:rPr sz="3600" spc="-260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risques.</a:t>
            </a:r>
            <a:endParaRPr sz="3600">
              <a:latin typeface="Verdana"/>
              <a:cs typeface="Verdana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753349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124824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610249" y="1300884"/>
            <a:ext cx="7282815" cy="8255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5250" dirty="0">
                <a:latin typeface="Cambria"/>
                <a:cs typeface="Cambria"/>
              </a:rPr>
              <a:t>Surveillance</a:t>
            </a:r>
            <a:r>
              <a:rPr sz="5250" spc="-100" dirty="0">
                <a:latin typeface="Cambria"/>
                <a:cs typeface="Cambria"/>
              </a:rPr>
              <a:t> </a:t>
            </a:r>
            <a:r>
              <a:rPr sz="5250" dirty="0">
                <a:latin typeface="Cambria"/>
                <a:cs typeface="Cambria"/>
              </a:rPr>
              <a:t>et</a:t>
            </a:r>
            <a:r>
              <a:rPr sz="5250" spc="-125" dirty="0">
                <a:latin typeface="Cambria"/>
                <a:cs typeface="Cambria"/>
              </a:rPr>
              <a:t> </a:t>
            </a:r>
            <a:r>
              <a:rPr sz="5250" spc="-10" dirty="0">
                <a:latin typeface="Cambria"/>
                <a:cs typeface="Cambria"/>
              </a:rPr>
              <a:t>contrôle</a:t>
            </a:r>
            <a:endParaRPr sz="5250">
              <a:latin typeface="Cambria"/>
              <a:cs typeface="Cambr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428573" y="2701691"/>
            <a:ext cx="9490710" cy="51403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1590">
              <a:lnSpc>
                <a:spcPct val="116300"/>
              </a:lnSpc>
              <a:spcBef>
                <a:spcPts val="100"/>
              </a:spcBef>
            </a:pPr>
            <a:r>
              <a:rPr sz="3600" spc="-80" dirty="0">
                <a:latin typeface="Verdana"/>
                <a:cs typeface="Verdana"/>
              </a:rPr>
              <a:t>Suivi</a:t>
            </a:r>
            <a:r>
              <a:rPr sz="3600" spc="-20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régulier</a:t>
            </a:r>
            <a:r>
              <a:rPr sz="3600" spc="-20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des</a:t>
            </a:r>
            <a:r>
              <a:rPr sz="3600" spc="-200" dirty="0">
                <a:latin typeface="Verdana"/>
                <a:cs typeface="Verdana"/>
              </a:rPr>
              <a:t> </a:t>
            </a:r>
            <a:r>
              <a:rPr sz="3600" spc="-20" dirty="0">
                <a:latin typeface="Verdana"/>
                <a:cs typeface="Verdana"/>
              </a:rPr>
              <a:t>risques</a:t>
            </a:r>
            <a:r>
              <a:rPr sz="3600" spc="-195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identifiés</a:t>
            </a:r>
            <a:r>
              <a:rPr sz="3600" spc="-20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et</a:t>
            </a:r>
            <a:r>
              <a:rPr sz="3600" spc="-200" dirty="0">
                <a:latin typeface="Verdana"/>
                <a:cs typeface="Verdana"/>
              </a:rPr>
              <a:t> </a:t>
            </a:r>
            <a:r>
              <a:rPr sz="3600" spc="-25" dirty="0">
                <a:latin typeface="Verdana"/>
                <a:cs typeface="Verdana"/>
              </a:rPr>
              <a:t>des </a:t>
            </a:r>
            <a:r>
              <a:rPr sz="3600" dirty="0">
                <a:latin typeface="Verdana"/>
                <a:cs typeface="Verdana"/>
              </a:rPr>
              <a:t>mesures</a:t>
            </a:r>
            <a:r>
              <a:rPr sz="3600" spc="-270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7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prévention</a:t>
            </a:r>
            <a:r>
              <a:rPr sz="3600" spc="-27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mises</a:t>
            </a:r>
            <a:r>
              <a:rPr sz="3600" spc="-265" dirty="0">
                <a:latin typeface="Verdana"/>
                <a:cs typeface="Verdana"/>
              </a:rPr>
              <a:t> </a:t>
            </a:r>
            <a:r>
              <a:rPr sz="3600" spc="75" dirty="0">
                <a:latin typeface="Verdana"/>
                <a:cs typeface="Verdana"/>
              </a:rPr>
              <a:t>en</a:t>
            </a:r>
            <a:r>
              <a:rPr sz="3600" spc="-270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place.</a:t>
            </a:r>
            <a:endParaRPr sz="3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4150">
              <a:latin typeface="Verdana"/>
              <a:cs typeface="Verdana"/>
            </a:endParaRPr>
          </a:p>
          <a:p>
            <a:pPr marL="12700" marR="474980">
              <a:lnSpc>
                <a:spcPct val="116300"/>
              </a:lnSpc>
            </a:pPr>
            <a:r>
              <a:rPr sz="3600" dirty="0">
                <a:latin typeface="Verdana"/>
                <a:cs typeface="Verdana"/>
              </a:rPr>
              <a:t>Réévaluation</a:t>
            </a:r>
            <a:r>
              <a:rPr sz="3600" spc="-275" dirty="0">
                <a:latin typeface="Verdana"/>
                <a:cs typeface="Verdana"/>
              </a:rPr>
              <a:t> </a:t>
            </a:r>
            <a:r>
              <a:rPr sz="3600" spc="60" dirty="0">
                <a:latin typeface="Verdana"/>
                <a:cs typeface="Verdana"/>
              </a:rPr>
              <a:t>périodique</a:t>
            </a:r>
            <a:r>
              <a:rPr sz="3600" spc="-27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des</a:t>
            </a:r>
            <a:r>
              <a:rPr sz="3600" spc="-270" dirty="0">
                <a:latin typeface="Verdana"/>
                <a:cs typeface="Verdana"/>
              </a:rPr>
              <a:t> </a:t>
            </a:r>
            <a:r>
              <a:rPr sz="3600" spc="-20" dirty="0">
                <a:latin typeface="Verdana"/>
                <a:cs typeface="Verdana"/>
              </a:rPr>
              <a:t>risques</a:t>
            </a:r>
            <a:r>
              <a:rPr sz="3600" spc="-270" dirty="0">
                <a:latin typeface="Verdana"/>
                <a:cs typeface="Verdana"/>
              </a:rPr>
              <a:t> </a:t>
            </a:r>
            <a:r>
              <a:rPr sz="3600" spc="-50" dirty="0">
                <a:latin typeface="Verdana"/>
                <a:cs typeface="Verdana"/>
              </a:rPr>
              <a:t>à </a:t>
            </a:r>
            <a:r>
              <a:rPr sz="3600" dirty="0">
                <a:latin typeface="Verdana"/>
                <a:cs typeface="Verdana"/>
              </a:rPr>
              <a:t>mesure</a:t>
            </a:r>
            <a:r>
              <a:rPr sz="3600" spc="-190" dirty="0">
                <a:latin typeface="Verdana"/>
                <a:cs typeface="Verdana"/>
              </a:rPr>
              <a:t> </a:t>
            </a:r>
            <a:r>
              <a:rPr sz="3600" spc="110" dirty="0">
                <a:latin typeface="Verdana"/>
                <a:cs typeface="Verdana"/>
              </a:rPr>
              <a:t>que</a:t>
            </a:r>
            <a:r>
              <a:rPr sz="3600" spc="-190" dirty="0">
                <a:latin typeface="Verdana"/>
                <a:cs typeface="Verdana"/>
              </a:rPr>
              <a:t> </a:t>
            </a:r>
            <a:r>
              <a:rPr sz="3600" spc="-50" dirty="0">
                <a:latin typeface="Verdana"/>
                <a:cs typeface="Verdana"/>
              </a:rPr>
              <a:t>les</a:t>
            </a:r>
            <a:r>
              <a:rPr sz="3600" spc="-190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circonstances</a:t>
            </a:r>
            <a:r>
              <a:rPr sz="3600" spc="-190" dirty="0">
                <a:latin typeface="Verdana"/>
                <a:cs typeface="Verdana"/>
              </a:rPr>
              <a:t> </a:t>
            </a:r>
            <a:r>
              <a:rPr sz="3600" spc="-20" dirty="0">
                <a:latin typeface="Verdana"/>
                <a:cs typeface="Verdana"/>
              </a:rPr>
              <a:t>évoluent.</a:t>
            </a:r>
            <a:endParaRPr sz="36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4100">
              <a:latin typeface="Verdana"/>
              <a:cs typeface="Verdana"/>
            </a:endParaRPr>
          </a:p>
          <a:p>
            <a:pPr marL="12700" marR="5080">
              <a:lnSpc>
                <a:spcPct val="116300"/>
              </a:lnSpc>
            </a:pPr>
            <a:r>
              <a:rPr sz="3600" dirty="0">
                <a:latin typeface="Verdana"/>
                <a:cs typeface="Verdana"/>
              </a:rPr>
              <a:t>Ajustement</a:t>
            </a:r>
            <a:r>
              <a:rPr sz="3600" spc="-225" dirty="0">
                <a:latin typeface="Verdana"/>
                <a:cs typeface="Verdana"/>
              </a:rPr>
              <a:t> </a:t>
            </a:r>
            <a:r>
              <a:rPr sz="3600" dirty="0">
                <a:latin typeface="Verdana"/>
                <a:cs typeface="Verdana"/>
              </a:rPr>
              <a:t>des</a:t>
            </a:r>
            <a:r>
              <a:rPr sz="3600" spc="-220" dirty="0">
                <a:latin typeface="Verdana"/>
                <a:cs typeface="Verdana"/>
              </a:rPr>
              <a:t> </a:t>
            </a:r>
            <a:r>
              <a:rPr sz="3600" spc="-25" dirty="0">
                <a:latin typeface="Verdana"/>
                <a:cs typeface="Verdana"/>
              </a:rPr>
              <a:t>stratégies</a:t>
            </a:r>
            <a:r>
              <a:rPr sz="3600" spc="-220" dirty="0">
                <a:latin typeface="Verdana"/>
                <a:cs typeface="Verdana"/>
              </a:rPr>
              <a:t> </a:t>
            </a:r>
            <a:r>
              <a:rPr sz="3600" spc="100" dirty="0">
                <a:latin typeface="Verdana"/>
                <a:cs typeface="Verdana"/>
              </a:rPr>
              <a:t>de</a:t>
            </a:r>
            <a:r>
              <a:rPr sz="3600" spc="-225" dirty="0">
                <a:latin typeface="Verdana"/>
                <a:cs typeface="Verdana"/>
              </a:rPr>
              <a:t> </a:t>
            </a:r>
            <a:r>
              <a:rPr sz="3600" spc="45" dirty="0">
                <a:latin typeface="Verdana"/>
                <a:cs typeface="Verdana"/>
              </a:rPr>
              <a:t>gestion</a:t>
            </a:r>
            <a:r>
              <a:rPr sz="3600" spc="-220" dirty="0">
                <a:latin typeface="Verdana"/>
                <a:cs typeface="Verdana"/>
              </a:rPr>
              <a:t> </a:t>
            </a:r>
            <a:r>
              <a:rPr sz="3600" spc="-25" dirty="0">
                <a:latin typeface="Verdana"/>
                <a:cs typeface="Verdana"/>
              </a:rPr>
              <a:t>des </a:t>
            </a:r>
            <a:r>
              <a:rPr sz="3600" spc="-20" dirty="0">
                <a:latin typeface="Verdana"/>
                <a:cs typeface="Verdana"/>
              </a:rPr>
              <a:t>risques</a:t>
            </a:r>
            <a:r>
              <a:rPr sz="3600" spc="-295" dirty="0">
                <a:latin typeface="Verdana"/>
                <a:cs typeface="Verdana"/>
              </a:rPr>
              <a:t> </a:t>
            </a:r>
            <a:r>
              <a:rPr sz="3600" spc="75" dirty="0">
                <a:latin typeface="Verdana"/>
                <a:cs typeface="Verdana"/>
              </a:rPr>
              <a:t>en</a:t>
            </a:r>
            <a:r>
              <a:rPr sz="3600" spc="-290" dirty="0">
                <a:latin typeface="Verdana"/>
                <a:cs typeface="Verdana"/>
              </a:rPr>
              <a:t> </a:t>
            </a:r>
            <a:r>
              <a:rPr sz="3600" spc="-10" dirty="0">
                <a:latin typeface="Verdana"/>
                <a:cs typeface="Verdana"/>
              </a:rPr>
              <a:t>conséquence.</a:t>
            </a:r>
            <a:endParaRPr sz="36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6998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group of people sitting around a table&#10;&#10;Description automatically generated with medium confidence">
            <a:extLst>
              <a:ext uri="{FF2B5EF4-FFF2-40B4-BE49-F238E27FC236}">
                <a16:creationId xmlns:a16="http://schemas.microsoft.com/office/drawing/2014/main" id="{973D3392-F5CF-85E0-7B38-B09E3AE7F7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600200" y="1638300"/>
            <a:ext cx="14173200" cy="617957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12100" kern="1200" spc="27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POURQUOI EST-IL IMPORTANT DE GÉRER LES</a:t>
            </a:r>
            <a:br>
              <a:rPr lang="en-US" sz="12100" kern="1200" spc="27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</a:br>
            <a:r>
              <a:rPr lang="en-US" sz="12100" kern="1200" spc="27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RISQUES?</a:t>
            </a: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100706" y="0"/>
            <a:ext cx="6115685" cy="946150"/>
          </a:xfrm>
          <a:custGeom>
            <a:avLst/>
            <a:gdLst/>
            <a:ahLst/>
            <a:cxnLst/>
            <a:rect l="l" t="t" r="r" b="b"/>
            <a:pathLst>
              <a:path w="6115684" h="946150">
                <a:moveTo>
                  <a:pt x="6115094" y="945600"/>
                </a:moveTo>
                <a:lnTo>
                  <a:pt x="0" y="945600"/>
                </a:lnTo>
                <a:lnTo>
                  <a:pt x="0" y="0"/>
                </a:lnTo>
                <a:lnTo>
                  <a:pt x="6115094" y="0"/>
                </a:lnTo>
                <a:lnTo>
                  <a:pt x="6115094" y="94560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/>
          <p:nvPr/>
        </p:nvSpPr>
        <p:spPr>
          <a:xfrm>
            <a:off x="0" y="-495"/>
            <a:ext cx="6388100" cy="10287000"/>
          </a:xfrm>
          <a:custGeom>
            <a:avLst/>
            <a:gdLst/>
            <a:ahLst/>
            <a:cxnLst/>
            <a:rect l="l" t="t" r="r" b="b"/>
            <a:pathLst>
              <a:path w="6388100" h="10287000">
                <a:moveTo>
                  <a:pt x="6387744" y="0"/>
                </a:moveTo>
                <a:lnTo>
                  <a:pt x="0" y="0"/>
                </a:lnTo>
                <a:lnTo>
                  <a:pt x="0" y="941158"/>
                </a:lnTo>
                <a:lnTo>
                  <a:pt x="0" y="9343250"/>
                </a:lnTo>
                <a:lnTo>
                  <a:pt x="0" y="10287000"/>
                </a:lnTo>
                <a:lnTo>
                  <a:pt x="6387744" y="10287000"/>
                </a:lnTo>
                <a:lnTo>
                  <a:pt x="6387744" y="9343250"/>
                </a:lnTo>
                <a:lnTo>
                  <a:pt x="947483" y="9343250"/>
                </a:lnTo>
                <a:lnTo>
                  <a:pt x="947483" y="941158"/>
                </a:lnTo>
                <a:lnTo>
                  <a:pt x="6387744" y="941158"/>
                </a:lnTo>
                <a:lnTo>
                  <a:pt x="6387744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4" name="object 4"/>
          <p:cNvSpPr/>
          <p:nvPr/>
        </p:nvSpPr>
        <p:spPr>
          <a:xfrm>
            <a:off x="6100699" y="-508"/>
            <a:ext cx="12187555" cy="10287635"/>
          </a:xfrm>
          <a:custGeom>
            <a:avLst/>
            <a:gdLst/>
            <a:ahLst/>
            <a:cxnLst/>
            <a:rect l="l" t="t" r="r" b="b"/>
            <a:pathLst>
              <a:path w="12187555" h="10287635">
                <a:moveTo>
                  <a:pt x="12187288" y="0"/>
                </a:moveTo>
                <a:lnTo>
                  <a:pt x="5828119" y="0"/>
                </a:lnTo>
                <a:lnTo>
                  <a:pt x="5828119" y="941171"/>
                </a:lnTo>
                <a:lnTo>
                  <a:pt x="11268367" y="941171"/>
                </a:lnTo>
                <a:lnTo>
                  <a:pt x="11268367" y="9343263"/>
                </a:lnTo>
                <a:lnTo>
                  <a:pt x="6115101" y="9343263"/>
                </a:lnTo>
                <a:lnTo>
                  <a:pt x="6115101" y="9338996"/>
                </a:lnTo>
                <a:lnTo>
                  <a:pt x="0" y="9338996"/>
                </a:lnTo>
                <a:lnTo>
                  <a:pt x="0" y="10287508"/>
                </a:lnTo>
                <a:lnTo>
                  <a:pt x="6115101" y="10287508"/>
                </a:lnTo>
                <a:lnTo>
                  <a:pt x="6115101" y="10287013"/>
                </a:lnTo>
                <a:lnTo>
                  <a:pt x="12187288" y="10287013"/>
                </a:lnTo>
                <a:lnTo>
                  <a:pt x="12187288" y="9343263"/>
                </a:lnTo>
                <a:lnTo>
                  <a:pt x="12187288" y="941171"/>
                </a:lnTo>
                <a:lnTo>
                  <a:pt x="12187288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797055" y="1263168"/>
            <a:ext cx="2443480" cy="1374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850" spc="155" dirty="0">
                <a:latin typeface="Cambria"/>
                <a:cs typeface="Cambria"/>
              </a:rPr>
              <a:t>Plan</a:t>
            </a:r>
            <a:endParaRPr sz="8850" dirty="0">
              <a:latin typeface="Cambria"/>
              <a:cs typeface="Cambri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95444" y="2482715"/>
            <a:ext cx="14429105" cy="6264275"/>
          </a:xfrm>
          <a:prstGeom prst="rect">
            <a:avLst/>
          </a:prstGeom>
        </p:spPr>
        <p:txBody>
          <a:bodyPr vert="horz" wrap="square" lIns="0" tIns="336550" rIns="0" bIns="0" rtlCol="0">
            <a:spAutoFit/>
          </a:bodyPr>
          <a:lstStyle/>
          <a:p>
            <a:pPr marL="553085" indent="-541020">
              <a:lnSpc>
                <a:spcPct val="100000"/>
              </a:lnSpc>
              <a:spcBef>
                <a:spcPts val="2650"/>
              </a:spcBef>
              <a:buAutoNum type="arabicPeriod"/>
              <a:tabLst>
                <a:tab pos="553085" algn="l"/>
                <a:tab pos="553720" algn="l"/>
              </a:tabLst>
            </a:pPr>
            <a:r>
              <a:rPr sz="3750" spc="-70" dirty="0">
                <a:latin typeface="Verdana"/>
                <a:cs typeface="Verdana"/>
              </a:rPr>
              <a:t>QU’EST-</a:t>
            </a:r>
            <a:r>
              <a:rPr sz="3750" spc="95" dirty="0">
                <a:latin typeface="Verdana"/>
                <a:cs typeface="Verdana"/>
              </a:rPr>
              <a:t>CE</a:t>
            </a:r>
            <a:r>
              <a:rPr sz="3750" spc="-270" dirty="0">
                <a:latin typeface="Verdana"/>
                <a:cs typeface="Verdana"/>
              </a:rPr>
              <a:t> </a:t>
            </a:r>
            <a:r>
              <a:rPr sz="3750" spc="170" dirty="0">
                <a:latin typeface="Verdana"/>
                <a:cs typeface="Verdana"/>
              </a:rPr>
              <a:t>QUE</a:t>
            </a:r>
            <a:r>
              <a:rPr sz="3750" spc="-270" dirty="0">
                <a:latin typeface="Verdana"/>
                <a:cs typeface="Verdana"/>
              </a:rPr>
              <a:t> </a:t>
            </a:r>
            <a:r>
              <a:rPr sz="3750" spc="155" dirty="0">
                <a:latin typeface="Verdana"/>
                <a:cs typeface="Verdana"/>
              </a:rPr>
              <a:t>LA</a:t>
            </a:r>
            <a:r>
              <a:rPr sz="3750" spc="-270" dirty="0">
                <a:latin typeface="Verdana"/>
                <a:cs typeface="Verdana"/>
              </a:rPr>
              <a:t> </a:t>
            </a:r>
            <a:r>
              <a:rPr sz="3750" spc="-50" dirty="0">
                <a:latin typeface="Verdana"/>
                <a:cs typeface="Verdana"/>
              </a:rPr>
              <a:t>GESTION</a:t>
            </a:r>
            <a:r>
              <a:rPr sz="3750" spc="-270" dirty="0">
                <a:latin typeface="Verdana"/>
                <a:cs typeface="Verdana"/>
              </a:rPr>
              <a:t> </a:t>
            </a:r>
            <a:r>
              <a:rPr sz="3750" dirty="0">
                <a:latin typeface="Verdana"/>
                <a:cs typeface="Verdana"/>
              </a:rPr>
              <a:t>DES</a:t>
            </a:r>
            <a:r>
              <a:rPr sz="3750" spc="-265" dirty="0">
                <a:latin typeface="Verdana"/>
                <a:cs typeface="Verdana"/>
              </a:rPr>
              <a:t> </a:t>
            </a:r>
            <a:r>
              <a:rPr sz="3750" spc="-10" dirty="0">
                <a:latin typeface="Verdana"/>
                <a:cs typeface="Verdana"/>
              </a:rPr>
              <a:t>RISQUES?</a:t>
            </a:r>
            <a:endParaRPr sz="3750" dirty="0">
              <a:latin typeface="Verdana"/>
              <a:cs typeface="Verdana"/>
            </a:endParaRPr>
          </a:p>
          <a:p>
            <a:pPr marL="527050" indent="-514350">
              <a:lnSpc>
                <a:spcPct val="100000"/>
              </a:lnSpc>
              <a:spcBef>
                <a:spcPts val="2550"/>
              </a:spcBef>
              <a:buAutoNum type="arabicPeriod"/>
              <a:tabLst>
                <a:tab pos="527050" algn="l"/>
              </a:tabLst>
            </a:pPr>
            <a:r>
              <a:rPr sz="3750" spc="-70" dirty="0">
                <a:latin typeface="Verdana"/>
                <a:cs typeface="Verdana"/>
              </a:rPr>
              <a:t>QU’EST-</a:t>
            </a:r>
            <a:r>
              <a:rPr sz="3750" spc="95" dirty="0">
                <a:latin typeface="Verdana"/>
                <a:cs typeface="Verdana"/>
              </a:rPr>
              <a:t>CE</a:t>
            </a:r>
            <a:r>
              <a:rPr sz="3750" spc="-285" dirty="0">
                <a:latin typeface="Verdana"/>
                <a:cs typeface="Verdana"/>
              </a:rPr>
              <a:t> </a:t>
            </a:r>
            <a:r>
              <a:rPr sz="3750" spc="170" dirty="0">
                <a:latin typeface="Verdana"/>
                <a:cs typeface="Verdana"/>
              </a:rPr>
              <a:t>QUE</a:t>
            </a:r>
            <a:r>
              <a:rPr sz="3750" spc="-285" dirty="0">
                <a:latin typeface="Verdana"/>
                <a:cs typeface="Verdana"/>
              </a:rPr>
              <a:t> </a:t>
            </a:r>
            <a:r>
              <a:rPr sz="3750" spc="120" dirty="0">
                <a:latin typeface="Verdana"/>
                <a:cs typeface="Verdana"/>
              </a:rPr>
              <a:t>LE</a:t>
            </a:r>
            <a:r>
              <a:rPr sz="3750" spc="-285" dirty="0">
                <a:latin typeface="Verdana"/>
                <a:cs typeface="Verdana"/>
              </a:rPr>
              <a:t> </a:t>
            </a:r>
            <a:r>
              <a:rPr sz="3750" spc="-10" dirty="0">
                <a:latin typeface="Verdana"/>
                <a:cs typeface="Verdana"/>
              </a:rPr>
              <a:t>RISQUE?</a:t>
            </a:r>
            <a:endParaRPr sz="3750" dirty="0">
              <a:latin typeface="Verdana"/>
              <a:cs typeface="Verdana"/>
            </a:endParaRPr>
          </a:p>
          <a:p>
            <a:pPr marL="396875" marR="484505" indent="-383540">
              <a:lnSpc>
                <a:spcPts val="7050"/>
              </a:lnSpc>
              <a:spcBef>
                <a:spcPts val="585"/>
              </a:spcBef>
              <a:buAutoNum type="arabicPeriod"/>
              <a:tabLst>
                <a:tab pos="574675" algn="l"/>
              </a:tabLst>
            </a:pPr>
            <a:r>
              <a:rPr sz="3750" spc="70" dirty="0">
                <a:latin typeface="Verdana"/>
                <a:cs typeface="Verdana"/>
              </a:rPr>
              <a:t>QUELS</a:t>
            </a:r>
            <a:r>
              <a:rPr sz="3750" spc="-220" dirty="0">
                <a:latin typeface="Verdana"/>
                <a:cs typeface="Verdana"/>
              </a:rPr>
              <a:t> </a:t>
            </a:r>
            <a:r>
              <a:rPr sz="3750" dirty="0">
                <a:latin typeface="Verdana"/>
                <a:cs typeface="Verdana"/>
              </a:rPr>
              <a:t>SONT</a:t>
            </a:r>
            <a:r>
              <a:rPr sz="3750" spc="-220" dirty="0">
                <a:latin typeface="Verdana"/>
                <a:cs typeface="Verdana"/>
              </a:rPr>
              <a:t> </a:t>
            </a:r>
            <a:r>
              <a:rPr sz="3750" dirty="0">
                <a:latin typeface="Verdana"/>
                <a:cs typeface="Verdana"/>
              </a:rPr>
              <a:t>LES</a:t>
            </a:r>
            <a:r>
              <a:rPr sz="3750" spc="-220" dirty="0">
                <a:latin typeface="Verdana"/>
                <a:cs typeface="Verdana"/>
              </a:rPr>
              <a:t> </a:t>
            </a:r>
            <a:r>
              <a:rPr sz="3750" dirty="0">
                <a:latin typeface="Verdana"/>
                <a:cs typeface="Verdana"/>
              </a:rPr>
              <a:t>DIFFÉRENTS</a:t>
            </a:r>
            <a:r>
              <a:rPr sz="3750" spc="-220" dirty="0">
                <a:latin typeface="Verdana"/>
                <a:cs typeface="Verdana"/>
              </a:rPr>
              <a:t> </a:t>
            </a:r>
            <a:r>
              <a:rPr sz="3750" dirty="0">
                <a:latin typeface="Verdana"/>
                <a:cs typeface="Verdana"/>
              </a:rPr>
              <a:t>TYPES</a:t>
            </a:r>
            <a:r>
              <a:rPr sz="3750" spc="-220" dirty="0">
                <a:latin typeface="Verdana"/>
                <a:cs typeface="Verdana"/>
              </a:rPr>
              <a:t> </a:t>
            </a:r>
            <a:r>
              <a:rPr sz="3750" spc="160" dirty="0">
                <a:latin typeface="Verdana"/>
                <a:cs typeface="Verdana"/>
              </a:rPr>
              <a:t>DE</a:t>
            </a:r>
            <a:r>
              <a:rPr sz="3750" spc="-220" dirty="0">
                <a:latin typeface="Verdana"/>
                <a:cs typeface="Verdana"/>
              </a:rPr>
              <a:t> </a:t>
            </a:r>
            <a:r>
              <a:rPr sz="3750" spc="-45" dirty="0">
                <a:latin typeface="Verdana"/>
                <a:cs typeface="Verdana"/>
              </a:rPr>
              <a:t>GESTION</a:t>
            </a:r>
            <a:r>
              <a:rPr sz="3750" spc="-220" dirty="0">
                <a:latin typeface="Verdana"/>
                <a:cs typeface="Verdana"/>
              </a:rPr>
              <a:t> </a:t>
            </a:r>
            <a:r>
              <a:rPr sz="3750" spc="-25" dirty="0">
                <a:latin typeface="Verdana"/>
                <a:cs typeface="Verdana"/>
              </a:rPr>
              <a:t>DES </a:t>
            </a:r>
            <a:r>
              <a:rPr sz="3750" spc="-50" dirty="0">
                <a:latin typeface="Verdana"/>
                <a:cs typeface="Verdana"/>
              </a:rPr>
              <a:t>RISQUES</a:t>
            </a:r>
            <a:r>
              <a:rPr sz="3750" spc="-280" dirty="0">
                <a:latin typeface="Verdana"/>
                <a:cs typeface="Verdana"/>
              </a:rPr>
              <a:t> </a:t>
            </a:r>
            <a:r>
              <a:rPr sz="3750" spc="50" dirty="0">
                <a:latin typeface="Verdana"/>
                <a:cs typeface="Verdana"/>
              </a:rPr>
              <a:t>?</a:t>
            </a:r>
            <a:endParaRPr sz="3750" dirty="0">
              <a:latin typeface="Verdana"/>
              <a:cs typeface="Verdana"/>
            </a:endParaRPr>
          </a:p>
          <a:p>
            <a:pPr marL="704850" indent="-692785">
              <a:lnSpc>
                <a:spcPct val="100000"/>
              </a:lnSpc>
              <a:spcBef>
                <a:spcPts val="1814"/>
              </a:spcBef>
              <a:buAutoNum type="arabicPeriod"/>
              <a:tabLst>
                <a:tab pos="704850" algn="l"/>
                <a:tab pos="705485" algn="l"/>
              </a:tabLst>
            </a:pPr>
            <a:r>
              <a:rPr sz="3750" dirty="0">
                <a:latin typeface="Verdana"/>
                <a:cs typeface="Verdana"/>
              </a:rPr>
              <a:t>LES</a:t>
            </a:r>
            <a:r>
              <a:rPr sz="3750" spc="-240" dirty="0">
                <a:latin typeface="Verdana"/>
                <a:cs typeface="Verdana"/>
              </a:rPr>
              <a:t> </a:t>
            </a:r>
            <a:r>
              <a:rPr sz="3750" dirty="0">
                <a:latin typeface="Verdana"/>
                <a:cs typeface="Verdana"/>
              </a:rPr>
              <a:t>ÉTAPES</a:t>
            </a:r>
            <a:r>
              <a:rPr sz="3750" spc="-240" dirty="0">
                <a:latin typeface="Verdana"/>
                <a:cs typeface="Verdana"/>
              </a:rPr>
              <a:t> </a:t>
            </a:r>
            <a:r>
              <a:rPr sz="3750" spc="160" dirty="0">
                <a:latin typeface="Verdana"/>
                <a:cs typeface="Verdana"/>
              </a:rPr>
              <a:t>DE</a:t>
            </a:r>
            <a:r>
              <a:rPr sz="3750" spc="-240" dirty="0">
                <a:latin typeface="Verdana"/>
                <a:cs typeface="Verdana"/>
              </a:rPr>
              <a:t> </a:t>
            </a:r>
            <a:r>
              <a:rPr sz="3750" spc="155" dirty="0">
                <a:latin typeface="Verdana"/>
                <a:cs typeface="Verdana"/>
              </a:rPr>
              <a:t>LA</a:t>
            </a:r>
            <a:r>
              <a:rPr sz="3750" spc="-240" dirty="0">
                <a:latin typeface="Verdana"/>
                <a:cs typeface="Verdana"/>
              </a:rPr>
              <a:t> </a:t>
            </a:r>
            <a:r>
              <a:rPr sz="3750" spc="-50" dirty="0">
                <a:latin typeface="Verdana"/>
                <a:cs typeface="Verdana"/>
              </a:rPr>
              <a:t>GESTION</a:t>
            </a:r>
            <a:r>
              <a:rPr sz="3750" spc="-240" dirty="0">
                <a:latin typeface="Verdana"/>
                <a:cs typeface="Verdana"/>
              </a:rPr>
              <a:t> </a:t>
            </a:r>
            <a:r>
              <a:rPr sz="3750" dirty="0">
                <a:latin typeface="Verdana"/>
                <a:cs typeface="Verdana"/>
              </a:rPr>
              <a:t>DES</a:t>
            </a:r>
            <a:r>
              <a:rPr sz="3750" spc="-240" dirty="0">
                <a:latin typeface="Verdana"/>
                <a:cs typeface="Verdana"/>
              </a:rPr>
              <a:t> </a:t>
            </a:r>
            <a:r>
              <a:rPr sz="3750" spc="-10" dirty="0">
                <a:latin typeface="Verdana"/>
                <a:cs typeface="Verdana"/>
              </a:rPr>
              <a:t>RISQUES.</a:t>
            </a:r>
            <a:endParaRPr sz="3750" dirty="0">
              <a:latin typeface="Verdana"/>
              <a:cs typeface="Verdana"/>
            </a:endParaRPr>
          </a:p>
          <a:p>
            <a:pPr marL="650240" indent="-638175">
              <a:lnSpc>
                <a:spcPct val="100000"/>
              </a:lnSpc>
              <a:spcBef>
                <a:spcPts val="2550"/>
              </a:spcBef>
              <a:buAutoNum type="arabicPeriod"/>
              <a:tabLst>
                <a:tab pos="650240" algn="l"/>
                <a:tab pos="650875" algn="l"/>
              </a:tabLst>
            </a:pPr>
            <a:r>
              <a:rPr sz="3750" spc="130" dirty="0">
                <a:latin typeface="Verdana"/>
                <a:cs typeface="Verdana"/>
              </a:rPr>
              <a:t>POURQUOI</a:t>
            </a:r>
            <a:r>
              <a:rPr sz="3750" spc="-290" dirty="0">
                <a:latin typeface="Verdana"/>
                <a:cs typeface="Verdana"/>
              </a:rPr>
              <a:t> </a:t>
            </a:r>
            <a:r>
              <a:rPr sz="3750" spc="-180" dirty="0">
                <a:latin typeface="Verdana"/>
                <a:cs typeface="Verdana"/>
              </a:rPr>
              <a:t>EST-</a:t>
            </a:r>
            <a:r>
              <a:rPr sz="3750" spc="-155" dirty="0">
                <a:latin typeface="Verdana"/>
                <a:cs typeface="Verdana"/>
              </a:rPr>
              <a:t>IL</a:t>
            </a:r>
            <a:r>
              <a:rPr sz="3750" spc="-285" dirty="0">
                <a:latin typeface="Verdana"/>
                <a:cs typeface="Verdana"/>
              </a:rPr>
              <a:t> </a:t>
            </a:r>
            <a:r>
              <a:rPr sz="3750" spc="75" dirty="0">
                <a:latin typeface="Verdana"/>
                <a:cs typeface="Verdana"/>
              </a:rPr>
              <a:t>IMPORTANT</a:t>
            </a:r>
            <a:r>
              <a:rPr sz="3750" spc="-285" dirty="0">
                <a:latin typeface="Verdana"/>
                <a:cs typeface="Verdana"/>
              </a:rPr>
              <a:t> </a:t>
            </a:r>
            <a:r>
              <a:rPr sz="3750" spc="160" dirty="0">
                <a:latin typeface="Verdana"/>
                <a:cs typeface="Verdana"/>
              </a:rPr>
              <a:t>DE</a:t>
            </a:r>
            <a:r>
              <a:rPr sz="3750" spc="-285" dirty="0">
                <a:latin typeface="Verdana"/>
                <a:cs typeface="Verdana"/>
              </a:rPr>
              <a:t> </a:t>
            </a:r>
            <a:r>
              <a:rPr sz="3750" spc="90" dirty="0">
                <a:latin typeface="Verdana"/>
                <a:cs typeface="Verdana"/>
              </a:rPr>
              <a:t>GÉRER</a:t>
            </a:r>
            <a:r>
              <a:rPr sz="3750" spc="-285" dirty="0">
                <a:latin typeface="Verdana"/>
                <a:cs typeface="Verdana"/>
              </a:rPr>
              <a:t> </a:t>
            </a:r>
            <a:r>
              <a:rPr sz="3750" dirty="0">
                <a:latin typeface="Verdana"/>
                <a:cs typeface="Verdana"/>
              </a:rPr>
              <a:t>LES</a:t>
            </a:r>
            <a:r>
              <a:rPr sz="3750" spc="-285" dirty="0">
                <a:latin typeface="Verdana"/>
                <a:cs typeface="Verdana"/>
              </a:rPr>
              <a:t> </a:t>
            </a:r>
            <a:r>
              <a:rPr sz="3750" spc="-10" dirty="0">
                <a:latin typeface="Verdana"/>
                <a:cs typeface="Verdana"/>
              </a:rPr>
              <a:t>RISQUES?</a:t>
            </a:r>
            <a:endParaRPr sz="3750" dirty="0">
              <a:latin typeface="Verdana"/>
              <a:cs typeface="Verdana"/>
            </a:endParaRPr>
          </a:p>
          <a:p>
            <a:pPr marL="675005" indent="-662305">
              <a:lnSpc>
                <a:spcPct val="100000"/>
              </a:lnSpc>
              <a:spcBef>
                <a:spcPts val="2475"/>
              </a:spcBef>
              <a:buAutoNum type="arabicPeriod"/>
              <a:tabLst>
                <a:tab pos="675005" algn="l"/>
                <a:tab pos="675640" algn="l"/>
              </a:tabLst>
            </a:pPr>
            <a:r>
              <a:rPr sz="3750" spc="-10" dirty="0">
                <a:latin typeface="Verdana"/>
                <a:cs typeface="Verdana"/>
              </a:rPr>
              <a:t>CONCLUSION.</a:t>
            </a:r>
            <a:endParaRPr sz="37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3428" cy="10287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hand holding a red arrow&#10;&#10;Description automatically generated with low confidence">
            <a:extLst>
              <a:ext uri="{FF2B5EF4-FFF2-40B4-BE49-F238E27FC236}">
                <a16:creationId xmlns:a16="http://schemas.microsoft.com/office/drawing/2014/main" id="{9B070392-F589-E9E9-8EDD-024914C476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14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71598" y="2522316"/>
            <a:ext cx="14538960" cy="27432"/>
          </a:xfrm>
          <a:custGeom>
            <a:avLst/>
            <a:gdLst>
              <a:gd name="connsiteX0" fmla="*/ 0 w 14538960"/>
              <a:gd name="connsiteY0" fmla="*/ 0 h 27432"/>
              <a:gd name="connsiteX1" fmla="*/ 546942 w 14538960"/>
              <a:gd name="connsiteY1" fmla="*/ 0 h 27432"/>
              <a:gd name="connsiteX2" fmla="*/ 803104 w 14538960"/>
              <a:gd name="connsiteY2" fmla="*/ 0 h 27432"/>
              <a:gd name="connsiteX3" fmla="*/ 1786215 w 14538960"/>
              <a:gd name="connsiteY3" fmla="*/ 0 h 27432"/>
              <a:gd name="connsiteX4" fmla="*/ 2042378 w 14538960"/>
              <a:gd name="connsiteY4" fmla="*/ 0 h 27432"/>
              <a:gd name="connsiteX5" fmla="*/ 2298540 w 14538960"/>
              <a:gd name="connsiteY5" fmla="*/ 0 h 27432"/>
              <a:gd name="connsiteX6" fmla="*/ 2845482 w 14538960"/>
              <a:gd name="connsiteY6" fmla="*/ 0 h 27432"/>
              <a:gd name="connsiteX7" fmla="*/ 3537814 w 14538960"/>
              <a:gd name="connsiteY7" fmla="*/ 0 h 27432"/>
              <a:gd name="connsiteX8" fmla="*/ 4375535 w 14538960"/>
              <a:gd name="connsiteY8" fmla="*/ 0 h 27432"/>
              <a:gd name="connsiteX9" fmla="*/ 5213256 w 14538960"/>
              <a:gd name="connsiteY9" fmla="*/ 0 h 27432"/>
              <a:gd name="connsiteX10" fmla="*/ 5905587 w 14538960"/>
              <a:gd name="connsiteY10" fmla="*/ 0 h 27432"/>
              <a:gd name="connsiteX11" fmla="*/ 6161750 w 14538960"/>
              <a:gd name="connsiteY11" fmla="*/ 0 h 27432"/>
              <a:gd name="connsiteX12" fmla="*/ 6708692 w 14538960"/>
              <a:gd name="connsiteY12" fmla="*/ 0 h 27432"/>
              <a:gd name="connsiteX13" fmla="*/ 7110244 w 14538960"/>
              <a:gd name="connsiteY13" fmla="*/ 0 h 27432"/>
              <a:gd name="connsiteX14" fmla="*/ 7947965 w 14538960"/>
              <a:gd name="connsiteY14" fmla="*/ 0 h 27432"/>
              <a:gd name="connsiteX15" fmla="*/ 8349517 w 14538960"/>
              <a:gd name="connsiteY15" fmla="*/ 0 h 27432"/>
              <a:gd name="connsiteX16" fmla="*/ 9332628 w 14538960"/>
              <a:gd name="connsiteY16" fmla="*/ 0 h 27432"/>
              <a:gd name="connsiteX17" fmla="*/ 9588790 w 14538960"/>
              <a:gd name="connsiteY17" fmla="*/ 0 h 27432"/>
              <a:gd name="connsiteX18" fmla="*/ 9990343 w 14538960"/>
              <a:gd name="connsiteY18" fmla="*/ 0 h 27432"/>
              <a:gd name="connsiteX19" fmla="*/ 10537284 w 14538960"/>
              <a:gd name="connsiteY19" fmla="*/ 0 h 27432"/>
              <a:gd name="connsiteX20" fmla="*/ 11084226 w 14538960"/>
              <a:gd name="connsiteY20" fmla="*/ 0 h 27432"/>
              <a:gd name="connsiteX21" fmla="*/ 11921947 w 14538960"/>
              <a:gd name="connsiteY21" fmla="*/ 0 h 27432"/>
              <a:gd name="connsiteX22" fmla="*/ 12905058 w 14538960"/>
              <a:gd name="connsiteY22" fmla="*/ 0 h 27432"/>
              <a:gd name="connsiteX23" fmla="*/ 13742779 w 14538960"/>
              <a:gd name="connsiteY23" fmla="*/ 0 h 27432"/>
              <a:gd name="connsiteX24" fmla="*/ 14538960 w 14538960"/>
              <a:gd name="connsiteY24" fmla="*/ 0 h 27432"/>
              <a:gd name="connsiteX25" fmla="*/ 14538960 w 14538960"/>
              <a:gd name="connsiteY25" fmla="*/ 27432 h 27432"/>
              <a:gd name="connsiteX26" fmla="*/ 14120100 w 14538960"/>
              <a:gd name="connsiteY26" fmla="*/ 27432 h 27432"/>
              <a:gd name="connsiteX27" fmla="*/ 13701239 w 14538960"/>
              <a:gd name="connsiteY27" fmla="*/ 27432 h 27432"/>
              <a:gd name="connsiteX28" fmla="*/ 13229346 w 14538960"/>
              <a:gd name="connsiteY28" fmla="*/ 27432 h 27432"/>
              <a:gd name="connsiteX29" fmla="*/ 12718128 w 14538960"/>
              <a:gd name="connsiteY29" fmla="*/ 27432 h 27432"/>
              <a:gd name="connsiteX30" fmla="*/ 12171187 w 14538960"/>
              <a:gd name="connsiteY30" fmla="*/ 27432 h 27432"/>
              <a:gd name="connsiteX31" fmla="*/ 11333465 w 14538960"/>
              <a:gd name="connsiteY31" fmla="*/ 27432 h 27432"/>
              <a:gd name="connsiteX32" fmla="*/ 10350355 w 14538960"/>
              <a:gd name="connsiteY32" fmla="*/ 27432 h 27432"/>
              <a:gd name="connsiteX33" fmla="*/ 9948803 w 14538960"/>
              <a:gd name="connsiteY33" fmla="*/ 27432 h 27432"/>
              <a:gd name="connsiteX34" fmla="*/ 9111082 w 14538960"/>
              <a:gd name="connsiteY34" fmla="*/ 27432 h 27432"/>
              <a:gd name="connsiteX35" fmla="*/ 8709529 w 14538960"/>
              <a:gd name="connsiteY35" fmla="*/ 27432 h 27432"/>
              <a:gd name="connsiteX36" fmla="*/ 8453367 w 14538960"/>
              <a:gd name="connsiteY36" fmla="*/ 27432 h 27432"/>
              <a:gd name="connsiteX37" fmla="*/ 7761035 w 14538960"/>
              <a:gd name="connsiteY37" fmla="*/ 27432 h 27432"/>
              <a:gd name="connsiteX38" fmla="*/ 7504873 w 14538960"/>
              <a:gd name="connsiteY38" fmla="*/ 27432 h 27432"/>
              <a:gd name="connsiteX39" fmla="*/ 6667152 w 14538960"/>
              <a:gd name="connsiteY39" fmla="*/ 27432 h 27432"/>
              <a:gd name="connsiteX40" fmla="*/ 6120210 w 14538960"/>
              <a:gd name="connsiteY40" fmla="*/ 27432 h 27432"/>
              <a:gd name="connsiteX41" fmla="*/ 5427878 w 14538960"/>
              <a:gd name="connsiteY41" fmla="*/ 27432 h 27432"/>
              <a:gd name="connsiteX42" fmla="*/ 5026326 w 14538960"/>
              <a:gd name="connsiteY42" fmla="*/ 27432 h 27432"/>
              <a:gd name="connsiteX43" fmla="*/ 4333995 w 14538960"/>
              <a:gd name="connsiteY43" fmla="*/ 27432 h 27432"/>
              <a:gd name="connsiteX44" fmla="*/ 3496274 w 14538960"/>
              <a:gd name="connsiteY44" fmla="*/ 27432 h 27432"/>
              <a:gd name="connsiteX45" fmla="*/ 2949332 w 14538960"/>
              <a:gd name="connsiteY45" fmla="*/ 27432 h 27432"/>
              <a:gd name="connsiteX46" fmla="*/ 2111611 w 14538960"/>
              <a:gd name="connsiteY46" fmla="*/ 27432 h 27432"/>
              <a:gd name="connsiteX47" fmla="*/ 1273890 w 14538960"/>
              <a:gd name="connsiteY47" fmla="*/ 27432 h 27432"/>
              <a:gd name="connsiteX48" fmla="*/ 0 w 14538960"/>
              <a:gd name="connsiteY48" fmla="*/ 27432 h 27432"/>
              <a:gd name="connsiteX49" fmla="*/ 0 w 14538960"/>
              <a:gd name="connsiteY49" fmla="*/ 0 h 27432"/>
              <a:gd name="connsiteX0" fmla="*/ 0 w 14538960"/>
              <a:gd name="connsiteY0" fmla="*/ 0 h 27432"/>
              <a:gd name="connsiteX1" fmla="*/ 401552 w 14538960"/>
              <a:gd name="connsiteY1" fmla="*/ 0 h 27432"/>
              <a:gd name="connsiteX2" fmla="*/ 657715 w 14538960"/>
              <a:gd name="connsiteY2" fmla="*/ 0 h 27432"/>
              <a:gd name="connsiteX3" fmla="*/ 1059267 w 14538960"/>
              <a:gd name="connsiteY3" fmla="*/ 0 h 27432"/>
              <a:gd name="connsiteX4" fmla="*/ 1751599 w 14538960"/>
              <a:gd name="connsiteY4" fmla="*/ 0 h 27432"/>
              <a:gd name="connsiteX5" fmla="*/ 2589320 w 14538960"/>
              <a:gd name="connsiteY5" fmla="*/ 0 h 27432"/>
              <a:gd name="connsiteX6" fmla="*/ 3572430 w 14538960"/>
              <a:gd name="connsiteY6" fmla="*/ 0 h 27432"/>
              <a:gd name="connsiteX7" fmla="*/ 4555541 w 14538960"/>
              <a:gd name="connsiteY7" fmla="*/ 0 h 27432"/>
              <a:gd name="connsiteX8" fmla="*/ 5102483 w 14538960"/>
              <a:gd name="connsiteY8" fmla="*/ 0 h 27432"/>
              <a:gd name="connsiteX9" fmla="*/ 5940204 w 14538960"/>
              <a:gd name="connsiteY9" fmla="*/ 0 h 27432"/>
              <a:gd name="connsiteX10" fmla="*/ 6632535 w 14538960"/>
              <a:gd name="connsiteY10" fmla="*/ 0 h 27432"/>
              <a:gd name="connsiteX11" fmla="*/ 7179477 w 14538960"/>
              <a:gd name="connsiteY11" fmla="*/ 0 h 27432"/>
              <a:gd name="connsiteX12" fmla="*/ 8017198 w 14538960"/>
              <a:gd name="connsiteY12" fmla="*/ 0 h 27432"/>
              <a:gd name="connsiteX13" fmla="*/ 8273361 w 14538960"/>
              <a:gd name="connsiteY13" fmla="*/ 0 h 27432"/>
              <a:gd name="connsiteX14" fmla="*/ 8820302 w 14538960"/>
              <a:gd name="connsiteY14" fmla="*/ 0 h 27432"/>
              <a:gd name="connsiteX15" fmla="*/ 9512634 w 14538960"/>
              <a:gd name="connsiteY15" fmla="*/ 0 h 27432"/>
              <a:gd name="connsiteX16" fmla="*/ 10350355 w 14538960"/>
              <a:gd name="connsiteY16" fmla="*/ 0 h 27432"/>
              <a:gd name="connsiteX17" fmla="*/ 11042686 w 14538960"/>
              <a:gd name="connsiteY17" fmla="*/ 0 h 27432"/>
              <a:gd name="connsiteX18" fmla="*/ 12025797 w 14538960"/>
              <a:gd name="connsiteY18" fmla="*/ 0 h 27432"/>
              <a:gd name="connsiteX19" fmla="*/ 12281960 w 14538960"/>
              <a:gd name="connsiteY19" fmla="*/ 0 h 27432"/>
              <a:gd name="connsiteX20" fmla="*/ 12974291 w 14538960"/>
              <a:gd name="connsiteY20" fmla="*/ 0 h 27432"/>
              <a:gd name="connsiteX21" fmla="*/ 13230454 w 14538960"/>
              <a:gd name="connsiteY21" fmla="*/ 0 h 27432"/>
              <a:gd name="connsiteX22" fmla="*/ 14538960 w 14538960"/>
              <a:gd name="connsiteY22" fmla="*/ 0 h 27432"/>
              <a:gd name="connsiteX23" fmla="*/ 14538960 w 14538960"/>
              <a:gd name="connsiteY23" fmla="*/ 27432 h 27432"/>
              <a:gd name="connsiteX24" fmla="*/ 14137408 w 14538960"/>
              <a:gd name="connsiteY24" fmla="*/ 27432 h 27432"/>
              <a:gd name="connsiteX25" fmla="*/ 13881245 w 14538960"/>
              <a:gd name="connsiteY25" fmla="*/ 27432 h 27432"/>
              <a:gd name="connsiteX26" fmla="*/ 13479693 w 14538960"/>
              <a:gd name="connsiteY26" fmla="*/ 27432 h 27432"/>
              <a:gd name="connsiteX27" fmla="*/ 12641972 w 14538960"/>
              <a:gd name="connsiteY27" fmla="*/ 27432 h 27432"/>
              <a:gd name="connsiteX28" fmla="*/ 11658861 w 14538960"/>
              <a:gd name="connsiteY28" fmla="*/ 27432 h 27432"/>
              <a:gd name="connsiteX29" fmla="*/ 11257309 w 14538960"/>
              <a:gd name="connsiteY29" fmla="*/ 27432 h 27432"/>
              <a:gd name="connsiteX30" fmla="*/ 10564978 w 14538960"/>
              <a:gd name="connsiteY30" fmla="*/ 27432 h 27432"/>
              <a:gd name="connsiteX31" fmla="*/ 10163425 w 14538960"/>
              <a:gd name="connsiteY31" fmla="*/ 27432 h 27432"/>
              <a:gd name="connsiteX32" fmla="*/ 9325704 w 14538960"/>
              <a:gd name="connsiteY32" fmla="*/ 27432 h 27432"/>
              <a:gd name="connsiteX33" fmla="*/ 8778763 w 14538960"/>
              <a:gd name="connsiteY33" fmla="*/ 27432 h 27432"/>
              <a:gd name="connsiteX34" fmla="*/ 8377210 w 14538960"/>
              <a:gd name="connsiteY34" fmla="*/ 27432 h 27432"/>
              <a:gd name="connsiteX35" fmla="*/ 8121048 w 14538960"/>
              <a:gd name="connsiteY35" fmla="*/ 27432 h 27432"/>
              <a:gd name="connsiteX36" fmla="*/ 7428716 w 14538960"/>
              <a:gd name="connsiteY36" fmla="*/ 27432 h 27432"/>
              <a:gd name="connsiteX37" fmla="*/ 6590995 w 14538960"/>
              <a:gd name="connsiteY37" fmla="*/ 27432 h 27432"/>
              <a:gd name="connsiteX38" fmla="*/ 5898664 w 14538960"/>
              <a:gd name="connsiteY38" fmla="*/ 27432 h 27432"/>
              <a:gd name="connsiteX39" fmla="*/ 4915553 w 14538960"/>
              <a:gd name="connsiteY39" fmla="*/ 27432 h 27432"/>
              <a:gd name="connsiteX40" fmla="*/ 4368611 w 14538960"/>
              <a:gd name="connsiteY40" fmla="*/ 27432 h 27432"/>
              <a:gd name="connsiteX41" fmla="*/ 4112449 w 14538960"/>
              <a:gd name="connsiteY41" fmla="*/ 27432 h 27432"/>
              <a:gd name="connsiteX42" fmla="*/ 3856286 w 14538960"/>
              <a:gd name="connsiteY42" fmla="*/ 27432 h 27432"/>
              <a:gd name="connsiteX43" fmla="*/ 3018565 w 14538960"/>
              <a:gd name="connsiteY43" fmla="*/ 27432 h 27432"/>
              <a:gd name="connsiteX44" fmla="*/ 2326234 w 14538960"/>
              <a:gd name="connsiteY44" fmla="*/ 27432 h 27432"/>
              <a:gd name="connsiteX45" fmla="*/ 1343123 w 14538960"/>
              <a:gd name="connsiteY45" fmla="*/ 27432 h 27432"/>
              <a:gd name="connsiteX46" fmla="*/ 650792 w 14538960"/>
              <a:gd name="connsiteY46" fmla="*/ 27432 h 27432"/>
              <a:gd name="connsiteX47" fmla="*/ 0 w 14538960"/>
              <a:gd name="connsiteY47" fmla="*/ 27432 h 27432"/>
              <a:gd name="connsiteX48" fmla="*/ 0 w 14538960"/>
              <a:gd name="connsiteY48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4538960" h="27432" fill="none" extrusionOk="0">
                <a:moveTo>
                  <a:pt x="0" y="0"/>
                </a:moveTo>
                <a:cubicBezTo>
                  <a:pt x="190235" y="31320"/>
                  <a:pt x="387219" y="-21713"/>
                  <a:pt x="546942" y="0"/>
                </a:cubicBezTo>
                <a:cubicBezTo>
                  <a:pt x="702644" y="14621"/>
                  <a:pt x="689676" y="1569"/>
                  <a:pt x="803104" y="0"/>
                </a:cubicBezTo>
                <a:cubicBezTo>
                  <a:pt x="886295" y="29732"/>
                  <a:pt x="1290040" y="-123390"/>
                  <a:pt x="1786215" y="0"/>
                </a:cubicBezTo>
                <a:cubicBezTo>
                  <a:pt x="2270262" y="51303"/>
                  <a:pt x="1927713" y="4727"/>
                  <a:pt x="2042378" y="0"/>
                </a:cubicBezTo>
                <a:cubicBezTo>
                  <a:pt x="2150773" y="12032"/>
                  <a:pt x="2199168" y="-24181"/>
                  <a:pt x="2298540" y="0"/>
                </a:cubicBezTo>
                <a:cubicBezTo>
                  <a:pt x="2414295" y="-5232"/>
                  <a:pt x="2639077" y="4218"/>
                  <a:pt x="2845482" y="0"/>
                </a:cubicBezTo>
                <a:cubicBezTo>
                  <a:pt x="3017343" y="21929"/>
                  <a:pt x="3377432" y="19375"/>
                  <a:pt x="3537814" y="0"/>
                </a:cubicBezTo>
                <a:cubicBezTo>
                  <a:pt x="3686899" y="19519"/>
                  <a:pt x="4152455" y="-30737"/>
                  <a:pt x="4375535" y="0"/>
                </a:cubicBezTo>
                <a:cubicBezTo>
                  <a:pt x="4648854" y="16589"/>
                  <a:pt x="4810196" y="63021"/>
                  <a:pt x="5213256" y="0"/>
                </a:cubicBezTo>
                <a:cubicBezTo>
                  <a:pt x="5612795" y="-9216"/>
                  <a:pt x="5753067" y="-782"/>
                  <a:pt x="5905587" y="0"/>
                </a:cubicBezTo>
                <a:cubicBezTo>
                  <a:pt x="6055075" y="-14617"/>
                  <a:pt x="6079472" y="8337"/>
                  <a:pt x="6161750" y="0"/>
                </a:cubicBezTo>
                <a:cubicBezTo>
                  <a:pt x="6276430" y="26154"/>
                  <a:pt x="6504269" y="21016"/>
                  <a:pt x="6708692" y="0"/>
                </a:cubicBezTo>
                <a:cubicBezTo>
                  <a:pt x="6941654" y="-1071"/>
                  <a:pt x="6995887" y="-22197"/>
                  <a:pt x="7110244" y="0"/>
                </a:cubicBezTo>
                <a:cubicBezTo>
                  <a:pt x="7212081" y="27826"/>
                  <a:pt x="7743094" y="2747"/>
                  <a:pt x="7947965" y="0"/>
                </a:cubicBezTo>
                <a:cubicBezTo>
                  <a:pt x="8151658" y="-17587"/>
                  <a:pt x="8169600" y="-11341"/>
                  <a:pt x="8349517" y="0"/>
                </a:cubicBezTo>
                <a:cubicBezTo>
                  <a:pt x="8538270" y="-1861"/>
                  <a:pt x="9037916" y="12976"/>
                  <a:pt x="9332628" y="0"/>
                </a:cubicBezTo>
                <a:cubicBezTo>
                  <a:pt x="9619692" y="35818"/>
                  <a:pt x="9544491" y="412"/>
                  <a:pt x="9588790" y="0"/>
                </a:cubicBezTo>
                <a:cubicBezTo>
                  <a:pt x="9641046" y="20264"/>
                  <a:pt x="9802649" y="-1829"/>
                  <a:pt x="9990343" y="0"/>
                </a:cubicBezTo>
                <a:cubicBezTo>
                  <a:pt x="10191744" y="-1980"/>
                  <a:pt x="10290941" y="14077"/>
                  <a:pt x="10537284" y="0"/>
                </a:cubicBezTo>
                <a:cubicBezTo>
                  <a:pt x="10807662" y="-10818"/>
                  <a:pt x="10927051" y="1229"/>
                  <a:pt x="11084226" y="0"/>
                </a:cubicBezTo>
                <a:cubicBezTo>
                  <a:pt x="11207703" y="22286"/>
                  <a:pt x="11738936" y="34776"/>
                  <a:pt x="11921947" y="0"/>
                </a:cubicBezTo>
                <a:cubicBezTo>
                  <a:pt x="12132222" y="-37003"/>
                  <a:pt x="12602825" y="2088"/>
                  <a:pt x="12905058" y="0"/>
                </a:cubicBezTo>
                <a:cubicBezTo>
                  <a:pt x="13135973" y="-6780"/>
                  <a:pt x="13479915" y="74462"/>
                  <a:pt x="13742779" y="0"/>
                </a:cubicBezTo>
                <a:cubicBezTo>
                  <a:pt x="13993880" y="-44864"/>
                  <a:pt x="14277198" y="6910"/>
                  <a:pt x="14538960" y="0"/>
                </a:cubicBezTo>
                <a:cubicBezTo>
                  <a:pt x="14537500" y="12714"/>
                  <a:pt x="14539589" y="19788"/>
                  <a:pt x="14538960" y="27432"/>
                </a:cubicBezTo>
                <a:cubicBezTo>
                  <a:pt x="14350649" y="39929"/>
                  <a:pt x="14290938" y="31566"/>
                  <a:pt x="14120100" y="27432"/>
                </a:cubicBezTo>
                <a:cubicBezTo>
                  <a:pt x="13949262" y="23298"/>
                  <a:pt x="13834355" y="31864"/>
                  <a:pt x="13701239" y="27432"/>
                </a:cubicBezTo>
                <a:cubicBezTo>
                  <a:pt x="13596187" y="17444"/>
                  <a:pt x="13395211" y="25257"/>
                  <a:pt x="13229346" y="27432"/>
                </a:cubicBezTo>
                <a:cubicBezTo>
                  <a:pt x="13063481" y="29607"/>
                  <a:pt x="12952208" y="40039"/>
                  <a:pt x="12718128" y="27432"/>
                </a:cubicBezTo>
                <a:cubicBezTo>
                  <a:pt x="12290680" y="8409"/>
                  <a:pt x="12453737" y="48051"/>
                  <a:pt x="12171187" y="27432"/>
                </a:cubicBezTo>
                <a:cubicBezTo>
                  <a:pt x="11949404" y="10755"/>
                  <a:pt x="11694688" y="68137"/>
                  <a:pt x="11333465" y="27432"/>
                </a:cubicBezTo>
                <a:cubicBezTo>
                  <a:pt x="11014889" y="-27394"/>
                  <a:pt x="10774540" y="12790"/>
                  <a:pt x="10350355" y="27432"/>
                </a:cubicBezTo>
                <a:cubicBezTo>
                  <a:pt x="9924856" y="62921"/>
                  <a:pt x="10061823" y="5247"/>
                  <a:pt x="9948803" y="27432"/>
                </a:cubicBezTo>
                <a:cubicBezTo>
                  <a:pt x="9867562" y="42918"/>
                  <a:pt x="9415973" y="-11579"/>
                  <a:pt x="9111082" y="27432"/>
                </a:cubicBezTo>
                <a:cubicBezTo>
                  <a:pt x="8794506" y="35639"/>
                  <a:pt x="8896543" y="40066"/>
                  <a:pt x="8709529" y="27432"/>
                </a:cubicBezTo>
                <a:cubicBezTo>
                  <a:pt x="8525750" y="16673"/>
                  <a:pt x="8562691" y="32674"/>
                  <a:pt x="8453367" y="27432"/>
                </a:cubicBezTo>
                <a:cubicBezTo>
                  <a:pt x="8403000" y="39425"/>
                  <a:pt x="8030789" y="6949"/>
                  <a:pt x="7761035" y="27432"/>
                </a:cubicBezTo>
                <a:cubicBezTo>
                  <a:pt x="7508666" y="7039"/>
                  <a:pt x="7557388" y="27992"/>
                  <a:pt x="7504873" y="27432"/>
                </a:cubicBezTo>
                <a:cubicBezTo>
                  <a:pt x="7444514" y="12411"/>
                  <a:pt x="6885733" y="41247"/>
                  <a:pt x="6667152" y="27432"/>
                </a:cubicBezTo>
                <a:cubicBezTo>
                  <a:pt x="6448622" y="4477"/>
                  <a:pt x="6292818" y="59152"/>
                  <a:pt x="6120210" y="27432"/>
                </a:cubicBezTo>
                <a:cubicBezTo>
                  <a:pt x="5956077" y="41609"/>
                  <a:pt x="5624618" y="4965"/>
                  <a:pt x="5427878" y="27432"/>
                </a:cubicBezTo>
                <a:cubicBezTo>
                  <a:pt x="5246639" y="23087"/>
                  <a:pt x="5103168" y="43356"/>
                  <a:pt x="5026326" y="27432"/>
                </a:cubicBezTo>
                <a:cubicBezTo>
                  <a:pt x="4879495" y="-25082"/>
                  <a:pt x="4590562" y="68632"/>
                  <a:pt x="4333995" y="27432"/>
                </a:cubicBezTo>
                <a:cubicBezTo>
                  <a:pt x="4112313" y="52846"/>
                  <a:pt x="3687343" y="40187"/>
                  <a:pt x="3496274" y="27432"/>
                </a:cubicBezTo>
                <a:cubicBezTo>
                  <a:pt x="3262953" y="18675"/>
                  <a:pt x="3102254" y="33819"/>
                  <a:pt x="2949332" y="27432"/>
                </a:cubicBezTo>
                <a:cubicBezTo>
                  <a:pt x="2782618" y="-32209"/>
                  <a:pt x="2507826" y="43133"/>
                  <a:pt x="2111611" y="27432"/>
                </a:cubicBezTo>
                <a:cubicBezTo>
                  <a:pt x="1713990" y="2970"/>
                  <a:pt x="1591029" y="25508"/>
                  <a:pt x="1273890" y="27432"/>
                </a:cubicBezTo>
                <a:cubicBezTo>
                  <a:pt x="1045743" y="-15081"/>
                  <a:pt x="468127" y="67218"/>
                  <a:pt x="0" y="27432"/>
                </a:cubicBezTo>
                <a:cubicBezTo>
                  <a:pt x="390" y="14928"/>
                  <a:pt x="573" y="7332"/>
                  <a:pt x="0" y="0"/>
                </a:cubicBezTo>
                <a:close/>
              </a:path>
              <a:path w="14538960" h="27432" stroke="0" extrusionOk="0">
                <a:moveTo>
                  <a:pt x="0" y="0"/>
                </a:moveTo>
                <a:cubicBezTo>
                  <a:pt x="172975" y="-12181"/>
                  <a:pt x="310100" y="-8405"/>
                  <a:pt x="401552" y="0"/>
                </a:cubicBezTo>
                <a:cubicBezTo>
                  <a:pt x="487031" y="99"/>
                  <a:pt x="552155" y="574"/>
                  <a:pt x="657715" y="0"/>
                </a:cubicBezTo>
                <a:cubicBezTo>
                  <a:pt x="774825" y="112"/>
                  <a:pt x="958424" y="-9801"/>
                  <a:pt x="1059267" y="0"/>
                </a:cubicBezTo>
                <a:cubicBezTo>
                  <a:pt x="1177633" y="-1311"/>
                  <a:pt x="1587766" y="-5517"/>
                  <a:pt x="1751599" y="0"/>
                </a:cubicBezTo>
                <a:cubicBezTo>
                  <a:pt x="1999253" y="41830"/>
                  <a:pt x="2212717" y="65570"/>
                  <a:pt x="2589320" y="0"/>
                </a:cubicBezTo>
                <a:cubicBezTo>
                  <a:pt x="2891659" y="-43781"/>
                  <a:pt x="3320843" y="-33019"/>
                  <a:pt x="3572430" y="0"/>
                </a:cubicBezTo>
                <a:cubicBezTo>
                  <a:pt x="3920198" y="20811"/>
                  <a:pt x="4068687" y="13494"/>
                  <a:pt x="4555541" y="0"/>
                </a:cubicBezTo>
                <a:cubicBezTo>
                  <a:pt x="4967648" y="-38044"/>
                  <a:pt x="4857726" y="29919"/>
                  <a:pt x="5102483" y="0"/>
                </a:cubicBezTo>
                <a:cubicBezTo>
                  <a:pt x="5348074" y="-10074"/>
                  <a:pt x="5675480" y="-20301"/>
                  <a:pt x="5940204" y="0"/>
                </a:cubicBezTo>
                <a:cubicBezTo>
                  <a:pt x="6225356" y="8798"/>
                  <a:pt x="6437045" y="-9114"/>
                  <a:pt x="6632535" y="0"/>
                </a:cubicBezTo>
                <a:cubicBezTo>
                  <a:pt x="6822979" y="-11890"/>
                  <a:pt x="7043973" y="-8127"/>
                  <a:pt x="7179477" y="0"/>
                </a:cubicBezTo>
                <a:cubicBezTo>
                  <a:pt x="7296885" y="3311"/>
                  <a:pt x="7762246" y="67583"/>
                  <a:pt x="8017198" y="0"/>
                </a:cubicBezTo>
                <a:cubicBezTo>
                  <a:pt x="8286601" y="-34931"/>
                  <a:pt x="8210007" y="6447"/>
                  <a:pt x="8273361" y="0"/>
                </a:cubicBezTo>
                <a:cubicBezTo>
                  <a:pt x="8334853" y="-55"/>
                  <a:pt x="8659938" y="29595"/>
                  <a:pt x="8820302" y="0"/>
                </a:cubicBezTo>
                <a:cubicBezTo>
                  <a:pt x="9002541" y="-78751"/>
                  <a:pt x="9240392" y="-48335"/>
                  <a:pt x="9512634" y="0"/>
                </a:cubicBezTo>
                <a:cubicBezTo>
                  <a:pt x="9816272" y="28498"/>
                  <a:pt x="9978891" y="-21500"/>
                  <a:pt x="10350355" y="0"/>
                </a:cubicBezTo>
                <a:cubicBezTo>
                  <a:pt x="10670571" y="52598"/>
                  <a:pt x="10764645" y="32336"/>
                  <a:pt x="11042686" y="0"/>
                </a:cubicBezTo>
                <a:cubicBezTo>
                  <a:pt x="11342185" y="-14975"/>
                  <a:pt x="11665409" y="14223"/>
                  <a:pt x="12025797" y="0"/>
                </a:cubicBezTo>
                <a:cubicBezTo>
                  <a:pt x="12390960" y="-19521"/>
                  <a:pt x="12183295" y="-17559"/>
                  <a:pt x="12281960" y="0"/>
                </a:cubicBezTo>
                <a:cubicBezTo>
                  <a:pt x="12582028" y="32457"/>
                  <a:pt x="12751480" y="-17473"/>
                  <a:pt x="12974291" y="0"/>
                </a:cubicBezTo>
                <a:cubicBezTo>
                  <a:pt x="13052755" y="11136"/>
                  <a:pt x="13119011" y="10285"/>
                  <a:pt x="13230454" y="0"/>
                </a:cubicBezTo>
                <a:cubicBezTo>
                  <a:pt x="13365287" y="-87271"/>
                  <a:pt x="14020925" y="-168105"/>
                  <a:pt x="14538960" y="0"/>
                </a:cubicBezTo>
                <a:cubicBezTo>
                  <a:pt x="14537040" y="6428"/>
                  <a:pt x="14538589" y="16148"/>
                  <a:pt x="14538960" y="27432"/>
                </a:cubicBezTo>
                <a:cubicBezTo>
                  <a:pt x="14450605" y="27303"/>
                  <a:pt x="14214960" y="36312"/>
                  <a:pt x="14137408" y="27432"/>
                </a:cubicBezTo>
                <a:cubicBezTo>
                  <a:pt x="14054007" y="24359"/>
                  <a:pt x="13974669" y="30967"/>
                  <a:pt x="13881245" y="27432"/>
                </a:cubicBezTo>
                <a:cubicBezTo>
                  <a:pt x="13791393" y="11595"/>
                  <a:pt x="13595449" y="-12761"/>
                  <a:pt x="13479693" y="27432"/>
                </a:cubicBezTo>
                <a:cubicBezTo>
                  <a:pt x="13372510" y="69182"/>
                  <a:pt x="13053109" y="-47797"/>
                  <a:pt x="12641972" y="27432"/>
                </a:cubicBezTo>
                <a:cubicBezTo>
                  <a:pt x="12226500" y="39637"/>
                  <a:pt x="12110453" y="55515"/>
                  <a:pt x="11658861" y="27432"/>
                </a:cubicBezTo>
                <a:cubicBezTo>
                  <a:pt x="11198202" y="28219"/>
                  <a:pt x="11414963" y="20607"/>
                  <a:pt x="11257309" y="27432"/>
                </a:cubicBezTo>
                <a:cubicBezTo>
                  <a:pt x="11122727" y="-10951"/>
                  <a:pt x="10847988" y="73635"/>
                  <a:pt x="10564978" y="27432"/>
                </a:cubicBezTo>
                <a:cubicBezTo>
                  <a:pt x="10247967" y="20997"/>
                  <a:pt x="10290500" y="46186"/>
                  <a:pt x="10163425" y="27432"/>
                </a:cubicBezTo>
                <a:cubicBezTo>
                  <a:pt x="10013689" y="-3471"/>
                  <a:pt x="9609385" y="30431"/>
                  <a:pt x="9325704" y="27432"/>
                </a:cubicBezTo>
                <a:cubicBezTo>
                  <a:pt x="9010326" y="34680"/>
                  <a:pt x="8958540" y="24123"/>
                  <a:pt x="8778763" y="27432"/>
                </a:cubicBezTo>
                <a:cubicBezTo>
                  <a:pt x="8605935" y="23483"/>
                  <a:pt x="8557675" y="30909"/>
                  <a:pt x="8377210" y="27432"/>
                </a:cubicBezTo>
                <a:cubicBezTo>
                  <a:pt x="8193642" y="22771"/>
                  <a:pt x="8223142" y="33016"/>
                  <a:pt x="8121048" y="27432"/>
                </a:cubicBezTo>
                <a:cubicBezTo>
                  <a:pt x="8003462" y="-9227"/>
                  <a:pt x="7713495" y="35390"/>
                  <a:pt x="7428716" y="27432"/>
                </a:cubicBezTo>
                <a:cubicBezTo>
                  <a:pt x="7124757" y="62057"/>
                  <a:pt x="6898215" y="8282"/>
                  <a:pt x="6590995" y="27432"/>
                </a:cubicBezTo>
                <a:cubicBezTo>
                  <a:pt x="6322262" y="6103"/>
                  <a:pt x="6136836" y="64124"/>
                  <a:pt x="5898664" y="27432"/>
                </a:cubicBezTo>
                <a:cubicBezTo>
                  <a:pt x="5624322" y="8971"/>
                  <a:pt x="5238483" y="-26501"/>
                  <a:pt x="4915553" y="27432"/>
                </a:cubicBezTo>
                <a:cubicBezTo>
                  <a:pt x="4583254" y="47178"/>
                  <a:pt x="4536860" y="26197"/>
                  <a:pt x="4368611" y="27432"/>
                </a:cubicBezTo>
                <a:cubicBezTo>
                  <a:pt x="4217178" y="37258"/>
                  <a:pt x="4171689" y="30506"/>
                  <a:pt x="4112449" y="27432"/>
                </a:cubicBezTo>
                <a:cubicBezTo>
                  <a:pt x="4046071" y="35698"/>
                  <a:pt x="3935331" y="15878"/>
                  <a:pt x="3856286" y="27432"/>
                </a:cubicBezTo>
                <a:cubicBezTo>
                  <a:pt x="3778582" y="12788"/>
                  <a:pt x="3251436" y="-7231"/>
                  <a:pt x="3018565" y="27432"/>
                </a:cubicBezTo>
                <a:cubicBezTo>
                  <a:pt x="2820894" y="50602"/>
                  <a:pt x="2677525" y="37285"/>
                  <a:pt x="2326234" y="27432"/>
                </a:cubicBezTo>
                <a:cubicBezTo>
                  <a:pt x="2043094" y="46252"/>
                  <a:pt x="1812909" y="81232"/>
                  <a:pt x="1343123" y="27432"/>
                </a:cubicBezTo>
                <a:cubicBezTo>
                  <a:pt x="899958" y="-1494"/>
                  <a:pt x="973767" y="12855"/>
                  <a:pt x="650792" y="27432"/>
                </a:cubicBezTo>
                <a:cubicBezTo>
                  <a:pt x="327038" y="27053"/>
                  <a:pt x="177824" y="46220"/>
                  <a:pt x="0" y="27432"/>
                </a:cubicBezTo>
                <a:cubicBezTo>
                  <a:pt x="2326" y="19659"/>
                  <a:pt x="-1443" y="11297"/>
                  <a:pt x="0" y="0"/>
                </a:cubicBezTo>
                <a:close/>
              </a:path>
              <a:path w="14538960" h="27432" fill="none" stroke="0" extrusionOk="0">
                <a:moveTo>
                  <a:pt x="0" y="0"/>
                </a:moveTo>
                <a:cubicBezTo>
                  <a:pt x="184524" y="19025"/>
                  <a:pt x="368725" y="-41852"/>
                  <a:pt x="546942" y="0"/>
                </a:cubicBezTo>
                <a:cubicBezTo>
                  <a:pt x="702036" y="17799"/>
                  <a:pt x="688610" y="2691"/>
                  <a:pt x="803104" y="0"/>
                </a:cubicBezTo>
                <a:cubicBezTo>
                  <a:pt x="965050" y="-27334"/>
                  <a:pt x="1255945" y="-4057"/>
                  <a:pt x="1786215" y="0"/>
                </a:cubicBezTo>
                <a:cubicBezTo>
                  <a:pt x="2262188" y="37669"/>
                  <a:pt x="1955902" y="288"/>
                  <a:pt x="2042378" y="0"/>
                </a:cubicBezTo>
                <a:cubicBezTo>
                  <a:pt x="2147550" y="9405"/>
                  <a:pt x="2193378" y="-23004"/>
                  <a:pt x="2298540" y="0"/>
                </a:cubicBezTo>
                <a:cubicBezTo>
                  <a:pt x="2400390" y="4817"/>
                  <a:pt x="2634684" y="2943"/>
                  <a:pt x="2845482" y="0"/>
                </a:cubicBezTo>
                <a:cubicBezTo>
                  <a:pt x="3074375" y="36005"/>
                  <a:pt x="3369477" y="6729"/>
                  <a:pt x="3537814" y="0"/>
                </a:cubicBezTo>
                <a:cubicBezTo>
                  <a:pt x="3678844" y="-43838"/>
                  <a:pt x="4128348" y="-96031"/>
                  <a:pt x="4375535" y="0"/>
                </a:cubicBezTo>
                <a:cubicBezTo>
                  <a:pt x="4661578" y="6954"/>
                  <a:pt x="4813555" y="18229"/>
                  <a:pt x="5213256" y="0"/>
                </a:cubicBezTo>
                <a:cubicBezTo>
                  <a:pt x="5599867" y="-52938"/>
                  <a:pt x="5770459" y="13598"/>
                  <a:pt x="5905587" y="0"/>
                </a:cubicBezTo>
                <a:cubicBezTo>
                  <a:pt x="6059594" y="-14327"/>
                  <a:pt x="6079604" y="1357"/>
                  <a:pt x="6161750" y="0"/>
                </a:cubicBezTo>
                <a:cubicBezTo>
                  <a:pt x="6256243" y="-1853"/>
                  <a:pt x="6457290" y="30849"/>
                  <a:pt x="6708692" y="0"/>
                </a:cubicBezTo>
                <a:cubicBezTo>
                  <a:pt x="6941948" y="-8092"/>
                  <a:pt x="6996246" y="-7059"/>
                  <a:pt x="7110244" y="0"/>
                </a:cubicBezTo>
                <a:cubicBezTo>
                  <a:pt x="7230015" y="-8483"/>
                  <a:pt x="7752480" y="-27715"/>
                  <a:pt x="7947965" y="0"/>
                </a:cubicBezTo>
                <a:cubicBezTo>
                  <a:pt x="8150024" y="-20329"/>
                  <a:pt x="8173764" y="-10545"/>
                  <a:pt x="8349517" y="0"/>
                </a:cubicBezTo>
                <a:cubicBezTo>
                  <a:pt x="8524379" y="-1426"/>
                  <a:pt x="9007875" y="-32279"/>
                  <a:pt x="9332628" y="0"/>
                </a:cubicBezTo>
                <a:cubicBezTo>
                  <a:pt x="9622359" y="43660"/>
                  <a:pt x="9529529" y="-19760"/>
                  <a:pt x="9588790" y="0"/>
                </a:cubicBezTo>
                <a:cubicBezTo>
                  <a:pt x="9632407" y="15608"/>
                  <a:pt x="9797597" y="-18310"/>
                  <a:pt x="9990343" y="0"/>
                </a:cubicBezTo>
                <a:cubicBezTo>
                  <a:pt x="10176407" y="-8427"/>
                  <a:pt x="10266975" y="-8594"/>
                  <a:pt x="10537284" y="0"/>
                </a:cubicBezTo>
                <a:cubicBezTo>
                  <a:pt x="10786338" y="-30349"/>
                  <a:pt x="10936545" y="-24099"/>
                  <a:pt x="11084226" y="0"/>
                </a:cubicBezTo>
                <a:cubicBezTo>
                  <a:pt x="11244190" y="12162"/>
                  <a:pt x="11741332" y="-4050"/>
                  <a:pt x="11921947" y="0"/>
                </a:cubicBezTo>
                <a:cubicBezTo>
                  <a:pt x="12130601" y="-54950"/>
                  <a:pt x="12632188" y="16914"/>
                  <a:pt x="12905058" y="0"/>
                </a:cubicBezTo>
                <a:cubicBezTo>
                  <a:pt x="13192290" y="-38770"/>
                  <a:pt x="13500373" y="42089"/>
                  <a:pt x="13742779" y="0"/>
                </a:cubicBezTo>
                <a:cubicBezTo>
                  <a:pt x="13962149" y="-30715"/>
                  <a:pt x="14317050" y="-13513"/>
                  <a:pt x="14538960" y="0"/>
                </a:cubicBezTo>
                <a:cubicBezTo>
                  <a:pt x="14537908" y="11862"/>
                  <a:pt x="14541539" y="19486"/>
                  <a:pt x="14538960" y="27432"/>
                </a:cubicBezTo>
                <a:cubicBezTo>
                  <a:pt x="14436390" y="30476"/>
                  <a:pt x="14270368" y="21417"/>
                  <a:pt x="14103345" y="27432"/>
                </a:cubicBezTo>
                <a:cubicBezTo>
                  <a:pt x="13936323" y="33447"/>
                  <a:pt x="13824755" y="8841"/>
                  <a:pt x="13701239" y="27432"/>
                </a:cubicBezTo>
                <a:cubicBezTo>
                  <a:pt x="13528748" y="21412"/>
                  <a:pt x="13385113" y="32925"/>
                  <a:pt x="13239177" y="27432"/>
                </a:cubicBezTo>
                <a:cubicBezTo>
                  <a:pt x="13093241" y="21939"/>
                  <a:pt x="12974496" y="9801"/>
                  <a:pt x="12718128" y="27432"/>
                </a:cubicBezTo>
                <a:cubicBezTo>
                  <a:pt x="12253101" y="35270"/>
                  <a:pt x="12429984" y="49039"/>
                  <a:pt x="12171187" y="27432"/>
                </a:cubicBezTo>
                <a:cubicBezTo>
                  <a:pt x="11887873" y="-9794"/>
                  <a:pt x="11659182" y="78743"/>
                  <a:pt x="11333465" y="27432"/>
                </a:cubicBezTo>
                <a:cubicBezTo>
                  <a:pt x="11014565" y="4383"/>
                  <a:pt x="10758973" y="50243"/>
                  <a:pt x="10350355" y="27432"/>
                </a:cubicBezTo>
                <a:cubicBezTo>
                  <a:pt x="9933179" y="14116"/>
                  <a:pt x="10105031" y="1725"/>
                  <a:pt x="9948803" y="27432"/>
                </a:cubicBezTo>
                <a:cubicBezTo>
                  <a:pt x="9856392" y="31218"/>
                  <a:pt x="9391873" y="63308"/>
                  <a:pt x="9111082" y="27432"/>
                </a:cubicBezTo>
                <a:cubicBezTo>
                  <a:pt x="8807919" y="39828"/>
                  <a:pt x="8879913" y="31845"/>
                  <a:pt x="8709529" y="27432"/>
                </a:cubicBezTo>
                <a:cubicBezTo>
                  <a:pt x="8533292" y="10691"/>
                  <a:pt x="8566744" y="35635"/>
                  <a:pt x="8453367" y="27432"/>
                </a:cubicBezTo>
                <a:cubicBezTo>
                  <a:pt x="8367015" y="62966"/>
                  <a:pt x="7965473" y="60618"/>
                  <a:pt x="7761035" y="27432"/>
                </a:cubicBezTo>
                <a:cubicBezTo>
                  <a:pt x="7496022" y="8719"/>
                  <a:pt x="7569586" y="14893"/>
                  <a:pt x="7504873" y="27432"/>
                </a:cubicBezTo>
                <a:cubicBezTo>
                  <a:pt x="7449501" y="57578"/>
                  <a:pt x="6874818" y="76422"/>
                  <a:pt x="6667152" y="27432"/>
                </a:cubicBezTo>
                <a:cubicBezTo>
                  <a:pt x="6429731" y="7521"/>
                  <a:pt x="6320281" y="15120"/>
                  <a:pt x="6120210" y="27432"/>
                </a:cubicBezTo>
                <a:cubicBezTo>
                  <a:pt x="5951426" y="57900"/>
                  <a:pt x="5642630" y="42986"/>
                  <a:pt x="5427878" y="27432"/>
                </a:cubicBezTo>
                <a:cubicBezTo>
                  <a:pt x="5248433" y="28107"/>
                  <a:pt x="5141359" y="39726"/>
                  <a:pt x="5026326" y="27432"/>
                </a:cubicBezTo>
                <a:cubicBezTo>
                  <a:pt x="4953297" y="-26215"/>
                  <a:pt x="4614324" y="5650"/>
                  <a:pt x="4333995" y="27432"/>
                </a:cubicBezTo>
                <a:cubicBezTo>
                  <a:pt x="4050332" y="59511"/>
                  <a:pt x="3693965" y="35862"/>
                  <a:pt x="3496274" y="27432"/>
                </a:cubicBezTo>
                <a:cubicBezTo>
                  <a:pt x="3301795" y="28314"/>
                  <a:pt x="3150300" y="40870"/>
                  <a:pt x="2949332" y="27432"/>
                </a:cubicBezTo>
                <a:cubicBezTo>
                  <a:pt x="2778005" y="25441"/>
                  <a:pt x="2514695" y="72320"/>
                  <a:pt x="2111611" y="27432"/>
                </a:cubicBezTo>
                <a:cubicBezTo>
                  <a:pt x="1680464" y="21911"/>
                  <a:pt x="1579198" y="20358"/>
                  <a:pt x="1273890" y="27432"/>
                </a:cubicBezTo>
                <a:cubicBezTo>
                  <a:pt x="918791" y="-4320"/>
                  <a:pt x="531073" y="52576"/>
                  <a:pt x="0" y="27432"/>
                </a:cubicBezTo>
                <a:cubicBezTo>
                  <a:pt x="-1513" y="14325"/>
                  <a:pt x="-795" y="6806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rgbClr val="FFFFFF">
                <a:alpha val="75000"/>
              </a:srgb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custGeom>
                    <a:avLst/>
                    <a:gdLst>
                      <a:gd name="connsiteX0" fmla="*/ 0 w 14538960"/>
                      <a:gd name="connsiteY0" fmla="*/ 0 h 27432"/>
                      <a:gd name="connsiteX1" fmla="*/ 546942 w 14538960"/>
                      <a:gd name="connsiteY1" fmla="*/ 0 h 27432"/>
                      <a:gd name="connsiteX2" fmla="*/ 803104 w 14538960"/>
                      <a:gd name="connsiteY2" fmla="*/ 0 h 27432"/>
                      <a:gd name="connsiteX3" fmla="*/ 1786215 w 14538960"/>
                      <a:gd name="connsiteY3" fmla="*/ 0 h 27432"/>
                      <a:gd name="connsiteX4" fmla="*/ 2042378 w 14538960"/>
                      <a:gd name="connsiteY4" fmla="*/ 0 h 27432"/>
                      <a:gd name="connsiteX5" fmla="*/ 2298540 w 14538960"/>
                      <a:gd name="connsiteY5" fmla="*/ 0 h 27432"/>
                      <a:gd name="connsiteX6" fmla="*/ 2845482 w 14538960"/>
                      <a:gd name="connsiteY6" fmla="*/ 0 h 27432"/>
                      <a:gd name="connsiteX7" fmla="*/ 3537814 w 14538960"/>
                      <a:gd name="connsiteY7" fmla="*/ 0 h 27432"/>
                      <a:gd name="connsiteX8" fmla="*/ 4375535 w 14538960"/>
                      <a:gd name="connsiteY8" fmla="*/ 0 h 27432"/>
                      <a:gd name="connsiteX9" fmla="*/ 5213256 w 14538960"/>
                      <a:gd name="connsiteY9" fmla="*/ 0 h 27432"/>
                      <a:gd name="connsiteX10" fmla="*/ 5905587 w 14538960"/>
                      <a:gd name="connsiteY10" fmla="*/ 0 h 27432"/>
                      <a:gd name="connsiteX11" fmla="*/ 6161750 w 14538960"/>
                      <a:gd name="connsiteY11" fmla="*/ 0 h 27432"/>
                      <a:gd name="connsiteX12" fmla="*/ 6708692 w 14538960"/>
                      <a:gd name="connsiteY12" fmla="*/ 0 h 27432"/>
                      <a:gd name="connsiteX13" fmla="*/ 7110244 w 14538960"/>
                      <a:gd name="connsiteY13" fmla="*/ 0 h 27432"/>
                      <a:gd name="connsiteX14" fmla="*/ 7947965 w 14538960"/>
                      <a:gd name="connsiteY14" fmla="*/ 0 h 27432"/>
                      <a:gd name="connsiteX15" fmla="*/ 8349517 w 14538960"/>
                      <a:gd name="connsiteY15" fmla="*/ 0 h 27432"/>
                      <a:gd name="connsiteX16" fmla="*/ 9332628 w 14538960"/>
                      <a:gd name="connsiteY16" fmla="*/ 0 h 27432"/>
                      <a:gd name="connsiteX17" fmla="*/ 9588790 w 14538960"/>
                      <a:gd name="connsiteY17" fmla="*/ 0 h 27432"/>
                      <a:gd name="connsiteX18" fmla="*/ 9990343 w 14538960"/>
                      <a:gd name="connsiteY18" fmla="*/ 0 h 27432"/>
                      <a:gd name="connsiteX19" fmla="*/ 10537284 w 14538960"/>
                      <a:gd name="connsiteY19" fmla="*/ 0 h 27432"/>
                      <a:gd name="connsiteX20" fmla="*/ 11084226 w 14538960"/>
                      <a:gd name="connsiteY20" fmla="*/ 0 h 27432"/>
                      <a:gd name="connsiteX21" fmla="*/ 11921947 w 14538960"/>
                      <a:gd name="connsiteY21" fmla="*/ 0 h 27432"/>
                      <a:gd name="connsiteX22" fmla="*/ 12905058 w 14538960"/>
                      <a:gd name="connsiteY22" fmla="*/ 0 h 27432"/>
                      <a:gd name="connsiteX23" fmla="*/ 13742779 w 14538960"/>
                      <a:gd name="connsiteY23" fmla="*/ 0 h 27432"/>
                      <a:gd name="connsiteX24" fmla="*/ 14538960 w 14538960"/>
                      <a:gd name="connsiteY24" fmla="*/ 0 h 27432"/>
                      <a:gd name="connsiteX25" fmla="*/ 14538960 w 14538960"/>
                      <a:gd name="connsiteY25" fmla="*/ 27432 h 27432"/>
                      <a:gd name="connsiteX26" fmla="*/ 13701239 w 14538960"/>
                      <a:gd name="connsiteY26" fmla="*/ 27432 h 27432"/>
                      <a:gd name="connsiteX27" fmla="*/ 12718128 w 14538960"/>
                      <a:gd name="connsiteY27" fmla="*/ 27432 h 27432"/>
                      <a:gd name="connsiteX28" fmla="*/ 12171187 w 14538960"/>
                      <a:gd name="connsiteY28" fmla="*/ 27432 h 27432"/>
                      <a:gd name="connsiteX29" fmla="*/ 11333465 w 14538960"/>
                      <a:gd name="connsiteY29" fmla="*/ 27432 h 27432"/>
                      <a:gd name="connsiteX30" fmla="*/ 10350355 w 14538960"/>
                      <a:gd name="connsiteY30" fmla="*/ 27432 h 27432"/>
                      <a:gd name="connsiteX31" fmla="*/ 9948803 w 14538960"/>
                      <a:gd name="connsiteY31" fmla="*/ 27432 h 27432"/>
                      <a:gd name="connsiteX32" fmla="*/ 9111082 w 14538960"/>
                      <a:gd name="connsiteY32" fmla="*/ 27432 h 27432"/>
                      <a:gd name="connsiteX33" fmla="*/ 8709529 w 14538960"/>
                      <a:gd name="connsiteY33" fmla="*/ 27432 h 27432"/>
                      <a:gd name="connsiteX34" fmla="*/ 8453367 w 14538960"/>
                      <a:gd name="connsiteY34" fmla="*/ 27432 h 27432"/>
                      <a:gd name="connsiteX35" fmla="*/ 7761035 w 14538960"/>
                      <a:gd name="connsiteY35" fmla="*/ 27432 h 27432"/>
                      <a:gd name="connsiteX36" fmla="*/ 7504873 w 14538960"/>
                      <a:gd name="connsiteY36" fmla="*/ 27432 h 27432"/>
                      <a:gd name="connsiteX37" fmla="*/ 6667152 w 14538960"/>
                      <a:gd name="connsiteY37" fmla="*/ 27432 h 27432"/>
                      <a:gd name="connsiteX38" fmla="*/ 6120210 w 14538960"/>
                      <a:gd name="connsiteY38" fmla="*/ 27432 h 27432"/>
                      <a:gd name="connsiteX39" fmla="*/ 5427878 w 14538960"/>
                      <a:gd name="connsiteY39" fmla="*/ 27432 h 27432"/>
                      <a:gd name="connsiteX40" fmla="*/ 5026326 w 14538960"/>
                      <a:gd name="connsiteY40" fmla="*/ 27432 h 27432"/>
                      <a:gd name="connsiteX41" fmla="*/ 4333995 w 14538960"/>
                      <a:gd name="connsiteY41" fmla="*/ 27432 h 27432"/>
                      <a:gd name="connsiteX42" fmla="*/ 3496274 w 14538960"/>
                      <a:gd name="connsiteY42" fmla="*/ 27432 h 27432"/>
                      <a:gd name="connsiteX43" fmla="*/ 2949332 w 14538960"/>
                      <a:gd name="connsiteY43" fmla="*/ 27432 h 27432"/>
                      <a:gd name="connsiteX44" fmla="*/ 2111611 w 14538960"/>
                      <a:gd name="connsiteY44" fmla="*/ 27432 h 27432"/>
                      <a:gd name="connsiteX45" fmla="*/ 1273890 w 14538960"/>
                      <a:gd name="connsiteY45" fmla="*/ 27432 h 27432"/>
                      <a:gd name="connsiteX46" fmla="*/ 0 w 14538960"/>
                      <a:gd name="connsiteY46" fmla="*/ 27432 h 27432"/>
                      <a:gd name="connsiteX47" fmla="*/ 0 w 14538960"/>
                      <a:gd name="connsiteY47" fmla="*/ 0 h 274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</a:cxnLst>
                    <a:rect l="l" t="t" r="r" b="b"/>
                    <a:pathLst>
                      <a:path w="14538960" h="27432" fill="none" extrusionOk="0">
                        <a:moveTo>
                          <a:pt x="0" y="0"/>
                        </a:moveTo>
                        <a:cubicBezTo>
                          <a:pt x="210340" y="7152"/>
                          <a:pt x="389375" y="-18002"/>
                          <a:pt x="546942" y="0"/>
                        </a:cubicBezTo>
                        <a:cubicBezTo>
                          <a:pt x="704509" y="18002"/>
                          <a:pt x="690748" y="1509"/>
                          <a:pt x="803104" y="0"/>
                        </a:cubicBezTo>
                        <a:cubicBezTo>
                          <a:pt x="915460" y="-1509"/>
                          <a:pt x="1314624" y="-34192"/>
                          <a:pt x="1786215" y="0"/>
                        </a:cubicBezTo>
                        <a:cubicBezTo>
                          <a:pt x="2257806" y="34192"/>
                          <a:pt x="1939321" y="-8355"/>
                          <a:pt x="2042378" y="0"/>
                        </a:cubicBezTo>
                        <a:cubicBezTo>
                          <a:pt x="2145435" y="8355"/>
                          <a:pt x="2194038" y="-12235"/>
                          <a:pt x="2298540" y="0"/>
                        </a:cubicBezTo>
                        <a:cubicBezTo>
                          <a:pt x="2403042" y="12235"/>
                          <a:pt x="2651503" y="-27211"/>
                          <a:pt x="2845482" y="0"/>
                        </a:cubicBezTo>
                        <a:cubicBezTo>
                          <a:pt x="3039461" y="27211"/>
                          <a:pt x="3376298" y="8796"/>
                          <a:pt x="3537814" y="0"/>
                        </a:cubicBezTo>
                        <a:cubicBezTo>
                          <a:pt x="3699330" y="-8796"/>
                          <a:pt x="4107298" y="-35844"/>
                          <a:pt x="4375535" y="0"/>
                        </a:cubicBezTo>
                        <a:cubicBezTo>
                          <a:pt x="4643772" y="35844"/>
                          <a:pt x="4823006" y="25640"/>
                          <a:pt x="5213256" y="0"/>
                        </a:cubicBezTo>
                        <a:cubicBezTo>
                          <a:pt x="5603506" y="-25640"/>
                          <a:pt x="5756633" y="17423"/>
                          <a:pt x="5905587" y="0"/>
                        </a:cubicBezTo>
                        <a:cubicBezTo>
                          <a:pt x="6054541" y="-17423"/>
                          <a:pt x="6080314" y="1552"/>
                          <a:pt x="6161750" y="0"/>
                        </a:cubicBezTo>
                        <a:cubicBezTo>
                          <a:pt x="6243186" y="-1552"/>
                          <a:pt x="6471173" y="9277"/>
                          <a:pt x="6708692" y="0"/>
                        </a:cubicBezTo>
                        <a:cubicBezTo>
                          <a:pt x="6946211" y="-9277"/>
                          <a:pt x="6994151" y="-12524"/>
                          <a:pt x="7110244" y="0"/>
                        </a:cubicBezTo>
                        <a:cubicBezTo>
                          <a:pt x="7226337" y="12524"/>
                          <a:pt x="7744878" y="17954"/>
                          <a:pt x="7947965" y="0"/>
                        </a:cubicBezTo>
                        <a:cubicBezTo>
                          <a:pt x="8151052" y="-17954"/>
                          <a:pt x="8173559" y="-9604"/>
                          <a:pt x="8349517" y="0"/>
                        </a:cubicBezTo>
                        <a:cubicBezTo>
                          <a:pt x="8525475" y="9604"/>
                          <a:pt x="9041469" y="-40823"/>
                          <a:pt x="9332628" y="0"/>
                        </a:cubicBezTo>
                        <a:cubicBezTo>
                          <a:pt x="9623787" y="40823"/>
                          <a:pt x="9533288" y="-7422"/>
                          <a:pt x="9588790" y="0"/>
                        </a:cubicBezTo>
                        <a:cubicBezTo>
                          <a:pt x="9644292" y="7422"/>
                          <a:pt x="9795392" y="-11669"/>
                          <a:pt x="9990343" y="0"/>
                        </a:cubicBezTo>
                        <a:cubicBezTo>
                          <a:pt x="10185294" y="11669"/>
                          <a:pt x="10273641" y="4949"/>
                          <a:pt x="10537284" y="0"/>
                        </a:cubicBezTo>
                        <a:cubicBezTo>
                          <a:pt x="10800927" y="-4949"/>
                          <a:pt x="10940181" y="-20043"/>
                          <a:pt x="11084226" y="0"/>
                        </a:cubicBezTo>
                        <a:cubicBezTo>
                          <a:pt x="11228271" y="20043"/>
                          <a:pt x="11738053" y="26110"/>
                          <a:pt x="11921947" y="0"/>
                        </a:cubicBezTo>
                        <a:cubicBezTo>
                          <a:pt x="12105841" y="-26110"/>
                          <a:pt x="12626673" y="4249"/>
                          <a:pt x="12905058" y="0"/>
                        </a:cubicBezTo>
                        <a:cubicBezTo>
                          <a:pt x="13183443" y="-4249"/>
                          <a:pt x="13508037" y="40598"/>
                          <a:pt x="13742779" y="0"/>
                        </a:cubicBezTo>
                        <a:cubicBezTo>
                          <a:pt x="13977521" y="-40598"/>
                          <a:pt x="14313955" y="-31901"/>
                          <a:pt x="14538960" y="0"/>
                        </a:cubicBezTo>
                        <a:cubicBezTo>
                          <a:pt x="14538722" y="12598"/>
                          <a:pt x="14539856" y="20112"/>
                          <a:pt x="14538960" y="27432"/>
                        </a:cubicBezTo>
                        <a:cubicBezTo>
                          <a:pt x="14127905" y="24310"/>
                          <a:pt x="13970758" y="29225"/>
                          <a:pt x="13701239" y="27432"/>
                        </a:cubicBezTo>
                        <a:cubicBezTo>
                          <a:pt x="13431720" y="25639"/>
                          <a:pt x="13150116" y="32347"/>
                          <a:pt x="12718128" y="27432"/>
                        </a:cubicBezTo>
                        <a:cubicBezTo>
                          <a:pt x="12286140" y="22517"/>
                          <a:pt x="12439910" y="35511"/>
                          <a:pt x="12171187" y="27432"/>
                        </a:cubicBezTo>
                        <a:cubicBezTo>
                          <a:pt x="11902464" y="19353"/>
                          <a:pt x="11680256" y="51184"/>
                          <a:pt x="11333465" y="27432"/>
                        </a:cubicBezTo>
                        <a:cubicBezTo>
                          <a:pt x="10986674" y="3680"/>
                          <a:pt x="10784081" y="16698"/>
                          <a:pt x="10350355" y="27432"/>
                        </a:cubicBezTo>
                        <a:cubicBezTo>
                          <a:pt x="9916629" y="38167"/>
                          <a:pt x="10086489" y="18029"/>
                          <a:pt x="9948803" y="27432"/>
                        </a:cubicBezTo>
                        <a:cubicBezTo>
                          <a:pt x="9811117" y="36835"/>
                          <a:pt x="9420794" y="12020"/>
                          <a:pt x="9111082" y="27432"/>
                        </a:cubicBezTo>
                        <a:cubicBezTo>
                          <a:pt x="8801370" y="42844"/>
                          <a:pt x="8889644" y="37034"/>
                          <a:pt x="8709529" y="27432"/>
                        </a:cubicBezTo>
                        <a:cubicBezTo>
                          <a:pt x="8529414" y="17830"/>
                          <a:pt x="8561908" y="33931"/>
                          <a:pt x="8453367" y="27432"/>
                        </a:cubicBezTo>
                        <a:cubicBezTo>
                          <a:pt x="8344826" y="20933"/>
                          <a:pt x="8025285" y="48791"/>
                          <a:pt x="7761035" y="27432"/>
                        </a:cubicBezTo>
                        <a:cubicBezTo>
                          <a:pt x="7496785" y="6073"/>
                          <a:pt x="7559666" y="24077"/>
                          <a:pt x="7504873" y="27432"/>
                        </a:cubicBezTo>
                        <a:cubicBezTo>
                          <a:pt x="7450080" y="30787"/>
                          <a:pt x="6879878" y="57189"/>
                          <a:pt x="6667152" y="27432"/>
                        </a:cubicBezTo>
                        <a:cubicBezTo>
                          <a:pt x="6454426" y="-2325"/>
                          <a:pt x="6293175" y="21070"/>
                          <a:pt x="6120210" y="27432"/>
                        </a:cubicBezTo>
                        <a:cubicBezTo>
                          <a:pt x="5947245" y="33794"/>
                          <a:pt x="5604402" y="28454"/>
                          <a:pt x="5427878" y="27432"/>
                        </a:cubicBezTo>
                        <a:cubicBezTo>
                          <a:pt x="5251354" y="26410"/>
                          <a:pt x="5123349" y="44536"/>
                          <a:pt x="5026326" y="27432"/>
                        </a:cubicBezTo>
                        <a:cubicBezTo>
                          <a:pt x="4929303" y="10328"/>
                          <a:pt x="4597022" y="10097"/>
                          <a:pt x="4333995" y="27432"/>
                        </a:cubicBezTo>
                        <a:cubicBezTo>
                          <a:pt x="4070968" y="44767"/>
                          <a:pt x="3694403" y="18581"/>
                          <a:pt x="3496274" y="27432"/>
                        </a:cubicBezTo>
                        <a:cubicBezTo>
                          <a:pt x="3298145" y="36283"/>
                          <a:pt x="3130412" y="43912"/>
                          <a:pt x="2949332" y="27432"/>
                        </a:cubicBezTo>
                        <a:cubicBezTo>
                          <a:pt x="2768252" y="10952"/>
                          <a:pt x="2526580" y="38333"/>
                          <a:pt x="2111611" y="27432"/>
                        </a:cubicBezTo>
                        <a:cubicBezTo>
                          <a:pt x="1696642" y="16531"/>
                          <a:pt x="1576722" y="15780"/>
                          <a:pt x="1273890" y="27432"/>
                        </a:cubicBezTo>
                        <a:cubicBezTo>
                          <a:pt x="971058" y="39084"/>
                          <a:pt x="491377" y="22155"/>
                          <a:pt x="0" y="27432"/>
                        </a:cubicBezTo>
                        <a:cubicBezTo>
                          <a:pt x="-1285" y="14455"/>
                          <a:pt x="602" y="7744"/>
                          <a:pt x="0" y="0"/>
                        </a:cubicBezTo>
                        <a:close/>
                      </a:path>
                      <a:path w="14538960" h="27432" stroke="0" extrusionOk="0">
                        <a:moveTo>
                          <a:pt x="0" y="0"/>
                        </a:moveTo>
                        <a:cubicBezTo>
                          <a:pt x="171547" y="-16675"/>
                          <a:pt x="313460" y="-885"/>
                          <a:pt x="401552" y="0"/>
                        </a:cubicBezTo>
                        <a:cubicBezTo>
                          <a:pt x="489644" y="885"/>
                          <a:pt x="546767" y="-6427"/>
                          <a:pt x="657715" y="0"/>
                        </a:cubicBezTo>
                        <a:cubicBezTo>
                          <a:pt x="768663" y="6427"/>
                          <a:pt x="961910" y="12497"/>
                          <a:pt x="1059267" y="0"/>
                        </a:cubicBezTo>
                        <a:cubicBezTo>
                          <a:pt x="1156624" y="-12497"/>
                          <a:pt x="1534766" y="-8897"/>
                          <a:pt x="1751599" y="0"/>
                        </a:cubicBezTo>
                        <a:cubicBezTo>
                          <a:pt x="1968432" y="8897"/>
                          <a:pt x="2269954" y="36360"/>
                          <a:pt x="2589320" y="0"/>
                        </a:cubicBezTo>
                        <a:cubicBezTo>
                          <a:pt x="2908686" y="-36360"/>
                          <a:pt x="3280956" y="5410"/>
                          <a:pt x="3572430" y="0"/>
                        </a:cubicBezTo>
                        <a:cubicBezTo>
                          <a:pt x="3863904" y="-5410"/>
                          <a:pt x="4109899" y="41466"/>
                          <a:pt x="4555541" y="0"/>
                        </a:cubicBezTo>
                        <a:cubicBezTo>
                          <a:pt x="5001183" y="-41466"/>
                          <a:pt x="4845945" y="24752"/>
                          <a:pt x="5102483" y="0"/>
                        </a:cubicBezTo>
                        <a:cubicBezTo>
                          <a:pt x="5359021" y="-24752"/>
                          <a:pt x="5662448" y="36649"/>
                          <a:pt x="5940204" y="0"/>
                        </a:cubicBezTo>
                        <a:cubicBezTo>
                          <a:pt x="6217960" y="-36649"/>
                          <a:pt x="6434481" y="1172"/>
                          <a:pt x="6632535" y="0"/>
                        </a:cubicBezTo>
                        <a:cubicBezTo>
                          <a:pt x="6830589" y="-1172"/>
                          <a:pt x="7016470" y="10391"/>
                          <a:pt x="7179477" y="0"/>
                        </a:cubicBezTo>
                        <a:cubicBezTo>
                          <a:pt x="7342484" y="-10391"/>
                          <a:pt x="7744209" y="35400"/>
                          <a:pt x="8017198" y="0"/>
                        </a:cubicBezTo>
                        <a:cubicBezTo>
                          <a:pt x="8290187" y="-35400"/>
                          <a:pt x="8213775" y="3275"/>
                          <a:pt x="8273361" y="0"/>
                        </a:cubicBezTo>
                        <a:cubicBezTo>
                          <a:pt x="8332947" y="-3275"/>
                          <a:pt x="8657489" y="21026"/>
                          <a:pt x="8820302" y="0"/>
                        </a:cubicBezTo>
                        <a:cubicBezTo>
                          <a:pt x="8983115" y="-21026"/>
                          <a:pt x="9246448" y="-33480"/>
                          <a:pt x="9512634" y="0"/>
                        </a:cubicBezTo>
                        <a:cubicBezTo>
                          <a:pt x="9778820" y="33480"/>
                          <a:pt x="10022070" y="-35955"/>
                          <a:pt x="10350355" y="0"/>
                        </a:cubicBezTo>
                        <a:cubicBezTo>
                          <a:pt x="10678640" y="35955"/>
                          <a:pt x="10760576" y="15004"/>
                          <a:pt x="11042686" y="0"/>
                        </a:cubicBezTo>
                        <a:cubicBezTo>
                          <a:pt x="11324796" y="-15004"/>
                          <a:pt x="11644984" y="7543"/>
                          <a:pt x="12025797" y="0"/>
                        </a:cubicBezTo>
                        <a:cubicBezTo>
                          <a:pt x="12406610" y="-7543"/>
                          <a:pt x="12191696" y="-427"/>
                          <a:pt x="12281960" y="0"/>
                        </a:cubicBezTo>
                        <a:cubicBezTo>
                          <a:pt x="12372224" y="427"/>
                          <a:pt x="12764434" y="-267"/>
                          <a:pt x="12974291" y="0"/>
                        </a:cubicBezTo>
                        <a:cubicBezTo>
                          <a:pt x="13184148" y="267"/>
                          <a:pt x="13148706" y="1432"/>
                          <a:pt x="13230454" y="0"/>
                        </a:cubicBezTo>
                        <a:cubicBezTo>
                          <a:pt x="13312202" y="-1432"/>
                          <a:pt x="14004478" y="-56309"/>
                          <a:pt x="14538960" y="0"/>
                        </a:cubicBezTo>
                        <a:cubicBezTo>
                          <a:pt x="14537653" y="5668"/>
                          <a:pt x="14538155" y="16003"/>
                          <a:pt x="14538960" y="27432"/>
                        </a:cubicBezTo>
                        <a:cubicBezTo>
                          <a:pt x="14438623" y="24645"/>
                          <a:pt x="14219137" y="40253"/>
                          <a:pt x="14137408" y="27432"/>
                        </a:cubicBezTo>
                        <a:cubicBezTo>
                          <a:pt x="14055679" y="14611"/>
                          <a:pt x="13974566" y="37490"/>
                          <a:pt x="13881245" y="27432"/>
                        </a:cubicBezTo>
                        <a:cubicBezTo>
                          <a:pt x="13787924" y="17374"/>
                          <a:pt x="13602758" y="10627"/>
                          <a:pt x="13479693" y="27432"/>
                        </a:cubicBezTo>
                        <a:cubicBezTo>
                          <a:pt x="13356628" y="44237"/>
                          <a:pt x="13053100" y="5185"/>
                          <a:pt x="12641972" y="27432"/>
                        </a:cubicBezTo>
                        <a:cubicBezTo>
                          <a:pt x="12230844" y="49679"/>
                          <a:pt x="12121541" y="34156"/>
                          <a:pt x="11658861" y="27432"/>
                        </a:cubicBezTo>
                        <a:cubicBezTo>
                          <a:pt x="11196181" y="20708"/>
                          <a:pt x="11410691" y="26551"/>
                          <a:pt x="11257309" y="27432"/>
                        </a:cubicBezTo>
                        <a:cubicBezTo>
                          <a:pt x="11103927" y="28313"/>
                          <a:pt x="10877807" y="38643"/>
                          <a:pt x="10564978" y="27432"/>
                        </a:cubicBezTo>
                        <a:cubicBezTo>
                          <a:pt x="10252149" y="16221"/>
                          <a:pt x="10300357" y="40716"/>
                          <a:pt x="10163425" y="27432"/>
                        </a:cubicBezTo>
                        <a:cubicBezTo>
                          <a:pt x="10026493" y="14148"/>
                          <a:pt x="9636169" y="8455"/>
                          <a:pt x="9325704" y="27432"/>
                        </a:cubicBezTo>
                        <a:cubicBezTo>
                          <a:pt x="9015239" y="46409"/>
                          <a:pt x="8952808" y="27783"/>
                          <a:pt x="8778763" y="27432"/>
                        </a:cubicBezTo>
                        <a:cubicBezTo>
                          <a:pt x="8604718" y="27081"/>
                          <a:pt x="8560124" y="30442"/>
                          <a:pt x="8377210" y="27432"/>
                        </a:cubicBezTo>
                        <a:cubicBezTo>
                          <a:pt x="8194296" y="24422"/>
                          <a:pt x="8221364" y="31264"/>
                          <a:pt x="8121048" y="27432"/>
                        </a:cubicBezTo>
                        <a:cubicBezTo>
                          <a:pt x="8020732" y="23600"/>
                          <a:pt x="7735062" y="13059"/>
                          <a:pt x="7428716" y="27432"/>
                        </a:cubicBezTo>
                        <a:cubicBezTo>
                          <a:pt x="7122370" y="41805"/>
                          <a:pt x="6869723" y="9486"/>
                          <a:pt x="6590995" y="27432"/>
                        </a:cubicBezTo>
                        <a:cubicBezTo>
                          <a:pt x="6312267" y="45378"/>
                          <a:pt x="6138833" y="54957"/>
                          <a:pt x="5898664" y="27432"/>
                        </a:cubicBezTo>
                        <a:cubicBezTo>
                          <a:pt x="5658495" y="-93"/>
                          <a:pt x="5246625" y="-6102"/>
                          <a:pt x="4915553" y="27432"/>
                        </a:cubicBezTo>
                        <a:cubicBezTo>
                          <a:pt x="4584481" y="60966"/>
                          <a:pt x="4527187" y="16101"/>
                          <a:pt x="4368611" y="27432"/>
                        </a:cubicBezTo>
                        <a:cubicBezTo>
                          <a:pt x="4210035" y="38763"/>
                          <a:pt x="4167259" y="33973"/>
                          <a:pt x="4112449" y="27432"/>
                        </a:cubicBezTo>
                        <a:cubicBezTo>
                          <a:pt x="4057639" y="20891"/>
                          <a:pt x="3934518" y="23534"/>
                          <a:pt x="3856286" y="27432"/>
                        </a:cubicBezTo>
                        <a:cubicBezTo>
                          <a:pt x="3778054" y="31330"/>
                          <a:pt x="3212679" y="1371"/>
                          <a:pt x="3018565" y="27432"/>
                        </a:cubicBezTo>
                        <a:cubicBezTo>
                          <a:pt x="2824451" y="53493"/>
                          <a:pt x="2650101" y="32365"/>
                          <a:pt x="2326234" y="27432"/>
                        </a:cubicBezTo>
                        <a:cubicBezTo>
                          <a:pt x="2002367" y="22499"/>
                          <a:pt x="1782353" y="63313"/>
                          <a:pt x="1343123" y="27432"/>
                        </a:cubicBezTo>
                        <a:cubicBezTo>
                          <a:pt x="903893" y="-8449"/>
                          <a:pt x="995288" y="14816"/>
                          <a:pt x="650792" y="27432"/>
                        </a:cubicBezTo>
                        <a:cubicBezTo>
                          <a:pt x="306296" y="40048"/>
                          <a:pt x="183840" y="32184"/>
                          <a:pt x="0" y="27432"/>
                        </a:cubicBezTo>
                        <a:cubicBezTo>
                          <a:pt x="841" y="19035"/>
                          <a:pt x="-1184" y="1038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bject 5"/>
          <p:cNvSpPr txBox="1"/>
          <p:nvPr/>
        </p:nvSpPr>
        <p:spPr>
          <a:xfrm>
            <a:off x="1257300" y="3006669"/>
            <a:ext cx="15773400" cy="6265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5080" algn="just" rtl="0">
              <a:lnSpc>
                <a:spcPct val="90000"/>
              </a:lnSpc>
              <a:spcBef>
                <a:spcPts val="80"/>
              </a:spcBef>
            </a:pP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</a:t>
            </a:r>
            <a:r>
              <a:rPr lang="fr-FR" sz="4400" kern="1200" spc="45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8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gestion</a:t>
            </a:r>
            <a:r>
              <a:rPr lang="fr-FR" sz="4400" kern="1200" spc="459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des</a:t>
            </a:r>
            <a:r>
              <a:rPr lang="fr-FR" sz="4400" kern="1200" spc="459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risques</a:t>
            </a:r>
            <a:r>
              <a:rPr lang="fr-FR" sz="4400" kern="1200" spc="4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est</a:t>
            </a:r>
            <a:r>
              <a:rPr lang="fr-FR" sz="4400" kern="1200" spc="459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essentielle</a:t>
            </a:r>
            <a:r>
              <a:rPr lang="fr-FR" sz="4400" kern="1200" spc="459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1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pour</a:t>
            </a:r>
            <a:r>
              <a:rPr lang="fr-FR" sz="4400" kern="1200" spc="459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les</a:t>
            </a:r>
            <a:r>
              <a:rPr lang="fr-FR" sz="4400" kern="1200" spc="459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-1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organisations.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Elle</a:t>
            </a:r>
            <a:r>
              <a:rPr lang="fr-FR" sz="4400" kern="1200" spc="39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1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permet</a:t>
            </a:r>
            <a:r>
              <a:rPr lang="fr-FR" sz="4400" kern="1200" spc="40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13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</a:t>
            </a:r>
            <a:r>
              <a:rPr lang="fr-FR" sz="4400" kern="1200" spc="4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protéger</a:t>
            </a:r>
            <a:r>
              <a:rPr lang="fr-FR" sz="4400" kern="1200" spc="40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leur</a:t>
            </a:r>
            <a:r>
              <a:rPr lang="fr-FR" sz="4400" kern="1200" spc="4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pérennité,</a:t>
            </a:r>
            <a:r>
              <a:rPr lang="fr-FR" sz="4400" kern="1200" spc="4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d'optimiser</a:t>
            </a:r>
            <a:r>
              <a:rPr lang="fr-FR" sz="4400" kern="1200" spc="40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-2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les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opportunités,</a:t>
            </a:r>
            <a:r>
              <a:rPr lang="fr-FR" sz="4400" kern="1200" spc="-5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13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</a:t>
            </a:r>
            <a:r>
              <a:rPr lang="fr-FR" sz="4400" kern="1200" spc="-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préserver</a:t>
            </a:r>
            <a:r>
              <a:rPr lang="fr-FR" sz="4400" kern="1200" spc="-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les</a:t>
            </a:r>
            <a:r>
              <a:rPr lang="fr-FR" sz="4400" kern="1200" spc="-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-2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actifs,</a:t>
            </a:r>
            <a:r>
              <a:rPr lang="fr-FR" sz="4400" kern="1200" spc="-5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13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</a:t>
            </a:r>
            <a:r>
              <a:rPr lang="fr-FR" sz="4400" kern="1200" spc="-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7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prendre</a:t>
            </a:r>
            <a:r>
              <a:rPr lang="fr-FR" sz="4400" kern="1200" spc="-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des</a:t>
            </a:r>
            <a:r>
              <a:rPr lang="fr-FR" sz="4400" kern="1200" spc="-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décisions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éclairées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et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13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10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gagner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12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confiance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des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parties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prenantes.</a:t>
            </a:r>
            <a:r>
              <a:rPr lang="fr-FR" sz="4400" kern="1200" spc="15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12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En </a:t>
            </a:r>
            <a:r>
              <a:rPr lang="fr-FR" sz="4400" kern="1200" spc="5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identifiant,</a:t>
            </a:r>
            <a:r>
              <a:rPr lang="fr-FR" sz="4400" kern="1200" spc="1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évaluant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et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traitant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les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risques</a:t>
            </a:r>
            <a:r>
              <a:rPr lang="fr-FR" sz="4400" kern="1200" spc="1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potentiels,</a:t>
            </a:r>
            <a:r>
              <a:rPr lang="fr-FR" sz="4400" kern="1200" spc="15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-2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les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entreprises</a:t>
            </a:r>
            <a:r>
              <a:rPr lang="fr-FR" sz="4400" kern="1200" spc="-9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7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peuvent</a:t>
            </a:r>
            <a:r>
              <a:rPr lang="fr-FR" sz="4400" kern="1200" spc="-8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éviter</a:t>
            </a:r>
            <a:r>
              <a:rPr lang="fr-FR" sz="4400" kern="1200" spc="-9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les</a:t>
            </a:r>
            <a:r>
              <a:rPr lang="fr-FR" sz="4400" kern="1200" spc="-8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problèmes,</a:t>
            </a:r>
            <a:r>
              <a:rPr lang="fr-FR" sz="4400" kern="1200" spc="-8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8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minimiser</a:t>
            </a:r>
            <a:r>
              <a:rPr lang="fr-FR" sz="4400" kern="1200" spc="-9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les</a:t>
            </a:r>
            <a:r>
              <a:rPr lang="fr-FR" sz="4400" kern="1200" spc="-8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-1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pertes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et</a:t>
            </a:r>
            <a:r>
              <a:rPr lang="fr-FR" sz="4400" kern="1200" spc="3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maximiser</a:t>
            </a:r>
            <a:r>
              <a:rPr lang="fr-FR" sz="4400" kern="1200" spc="3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les</a:t>
            </a:r>
            <a:r>
              <a:rPr lang="fr-FR" sz="4400" kern="1200" spc="3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avantages.</a:t>
            </a:r>
            <a:r>
              <a:rPr lang="fr-FR" sz="4400" kern="1200" spc="3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</a:t>
            </a:r>
            <a:r>
              <a:rPr lang="fr-FR" sz="4400" kern="1200" spc="3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8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gestion</a:t>
            </a:r>
            <a:r>
              <a:rPr lang="fr-FR" sz="4400" kern="1200" spc="3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proactive</a:t>
            </a:r>
            <a:r>
              <a:rPr lang="fr-FR" sz="4400" kern="1200" spc="3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des</a:t>
            </a:r>
            <a:r>
              <a:rPr lang="fr-FR" sz="4400" kern="1200" spc="3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-1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risques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assure</a:t>
            </a:r>
            <a:r>
              <a:rPr lang="fr-FR" sz="4400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</a:t>
            </a:r>
            <a:r>
              <a:rPr lang="fr-FR" sz="4400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résilience</a:t>
            </a:r>
            <a:r>
              <a:rPr lang="fr-FR" sz="4400" kern="1200" spc="4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6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et</a:t>
            </a:r>
            <a:r>
              <a:rPr lang="fr-FR" sz="4400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</a:t>
            </a:r>
            <a:r>
              <a:rPr lang="fr-FR" sz="4400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réussite</a:t>
            </a:r>
            <a:r>
              <a:rPr lang="fr-FR" sz="4400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à</a:t>
            </a:r>
            <a:r>
              <a:rPr lang="fr-FR" sz="4400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13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long</a:t>
            </a:r>
            <a:r>
              <a:rPr lang="fr-FR" sz="4400" kern="1200" spc="4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6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terme</a:t>
            </a:r>
            <a:r>
              <a:rPr lang="fr-FR" sz="4400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7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dans</a:t>
            </a:r>
            <a:r>
              <a:rPr lang="fr-FR" sz="4400" kern="1200" spc="4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 </a:t>
            </a:r>
            <a:r>
              <a:rPr lang="fr-FR" sz="4400" kern="1200" spc="14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un </a:t>
            </a:r>
            <a:r>
              <a:rPr lang="fr-FR" sz="4400" kern="1200" spc="8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environnement</a:t>
            </a:r>
            <a:r>
              <a:rPr lang="fr-FR" sz="4400" kern="1200" spc="-32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11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en</a:t>
            </a:r>
            <a:r>
              <a:rPr lang="fr-FR" sz="4400" kern="1200" spc="-315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7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constante</a:t>
            </a:r>
            <a:r>
              <a:rPr lang="fr-FR" sz="4400" kern="1200" spc="-32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</a:t>
            </a:r>
            <a:r>
              <a:rPr lang="fr-FR" sz="4400" kern="1200" spc="-1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évolution.</a:t>
            </a:r>
            <a:endParaRPr lang="fr-FR" sz="44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195516" y="9055843"/>
            <a:ext cx="5897245" cy="1228725"/>
          </a:xfrm>
          <a:custGeom>
            <a:avLst/>
            <a:gdLst/>
            <a:ahLst/>
            <a:cxnLst/>
            <a:rect l="l" t="t" r="r" b="b"/>
            <a:pathLst>
              <a:path w="5897245" h="1228725">
                <a:moveTo>
                  <a:pt x="5897026" y="1228216"/>
                </a:moveTo>
                <a:lnTo>
                  <a:pt x="0" y="1228216"/>
                </a:lnTo>
                <a:lnTo>
                  <a:pt x="0" y="0"/>
                </a:lnTo>
                <a:lnTo>
                  <a:pt x="5897026" y="0"/>
                </a:lnTo>
                <a:lnTo>
                  <a:pt x="5897026" y="1228216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815725" y="-1435"/>
            <a:ext cx="6472555" cy="10287000"/>
          </a:xfrm>
          <a:custGeom>
            <a:avLst/>
            <a:gdLst/>
            <a:ahLst/>
            <a:cxnLst/>
            <a:rect l="l" t="t" r="r" b="b"/>
            <a:pathLst>
              <a:path w="6472555" h="10287000">
                <a:moveTo>
                  <a:pt x="6472263" y="0"/>
                </a:moveTo>
                <a:lnTo>
                  <a:pt x="0" y="0"/>
                </a:lnTo>
                <a:lnTo>
                  <a:pt x="0" y="1225372"/>
                </a:lnTo>
                <a:lnTo>
                  <a:pt x="5246255" y="1225372"/>
                </a:lnTo>
                <a:lnTo>
                  <a:pt x="5246255" y="9061425"/>
                </a:lnTo>
                <a:lnTo>
                  <a:pt x="0" y="9061425"/>
                </a:lnTo>
                <a:lnTo>
                  <a:pt x="0" y="10286797"/>
                </a:lnTo>
                <a:lnTo>
                  <a:pt x="6472263" y="10286797"/>
                </a:lnTo>
                <a:lnTo>
                  <a:pt x="6472263" y="9061425"/>
                </a:lnTo>
                <a:lnTo>
                  <a:pt x="6472263" y="1225372"/>
                </a:lnTo>
                <a:lnTo>
                  <a:pt x="6472263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0" y="-1435"/>
            <a:ext cx="12092940" cy="10287000"/>
          </a:xfrm>
          <a:custGeom>
            <a:avLst/>
            <a:gdLst/>
            <a:ahLst/>
            <a:cxnLst/>
            <a:rect l="l" t="t" r="r" b="b"/>
            <a:pathLst>
              <a:path w="12092940" h="10287000">
                <a:moveTo>
                  <a:pt x="12092534" y="1511"/>
                </a:moveTo>
                <a:lnTo>
                  <a:pt x="6472250" y="1511"/>
                </a:lnTo>
                <a:lnTo>
                  <a:pt x="6472250" y="0"/>
                </a:lnTo>
                <a:lnTo>
                  <a:pt x="0" y="0"/>
                </a:lnTo>
                <a:lnTo>
                  <a:pt x="0" y="1225372"/>
                </a:lnTo>
                <a:lnTo>
                  <a:pt x="0" y="9061425"/>
                </a:lnTo>
                <a:lnTo>
                  <a:pt x="0" y="10286797"/>
                </a:lnTo>
                <a:lnTo>
                  <a:pt x="6472250" y="10286797"/>
                </a:lnTo>
                <a:lnTo>
                  <a:pt x="6472250" y="9061425"/>
                </a:lnTo>
                <a:lnTo>
                  <a:pt x="1225994" y="9061425"/>
                </a:lnTo>
                <a:lnTo>
                  <a:pt x="1225994" y="1225372"/>
                </a:lnTo>
                <a:lnTo>
                  <a:pt x="6195504" y="1225372"/>
                </a:lnTo>
                <a:lnTo>
                  <a:pt x="6195504" y="1229728"/>
                </a:lnTo>
                <a:lnTo>
                  <a:pt x="12092534" y="1229728"/>
                </a:lnTo>
                <a:lnTo>
                  <a:pt x="12092534" y="1511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971748" rIns="0" bIns="0" rtlCol="0">
            <a:spAutoFit/>
          </a:bodyPr>
          <a:lstStyle/>
          <a:p>
            <a:pPr marL="4596765">
              <a:lnSpc>
                <a:spcPct val="100000"/>
              </a:lnSpc>
              <a:spcBef>
                <a:spcPts val="100"/>
              </a:spcBef>
            </a:pPr>
            <a:r>
              <a:rPr spc="535" dirty="0"/>
              <a:t>Conclusion</a:t>
            </a:r>
          </a:p>
        </p:txBody>
      </p:sp>
      <p:sp>
        <p:nvSpPr>
          <p:cNvPr id="6" name="object 6"/>
          <p:cNvSpPr txBox="1"/>
          <p:nvPr/>
        </p:nvSpPr>
        <p:spPr>
          <a:xfrm>
            <a:off x="2305092" y="3504194"/>
            <a:ext cx="13744575" cy="5245100"/>
          </a:xfrm>
          <a:prstGeom prst="rect">
            <a:avLst/>
          </a:prstGeom>
        </p:spPr>
        <p:txBody>
          <a:bodyPr vert="horz" wrap="square" lIns="0" tIns="8890" rIns="0" bIns="0" rtlCol="0">
            <a:spAutoFit/>
          </a:bodyPr>
          <a:lstStyle/>
          <a:p>
            <a:pPr marL="12065" marR="5080" indent="-635" algn="ctr">
              <a:lnSpc>
                <a:spcPct val="134100"/>
              </a:lnSpc>
              <a:spcBef>
                <a:spcPts val="70"/>
              </a:spcBef>
            </a:pPr>
            <a:r>
              <a:rPr sz="3650" spc="75" dirty="0">
                <a:latin typeface="Verdana"/>
                <a:cs typeface="Verdana"/>
              </a:rPr>
              <a:t>La</a:t>
            </a:r>
            <a:r>
              <a:rPr sz="3650" spc="-185" dirty="0">
                <a:latin typeface="Verdana"/>
                <a:cs typeface="Verdana"/>
              </a:rPr>
              <a:t> </a:t>
            </a:r>
            <a:r>
              <a:rPr sz="3650" spc="85" dirty="0">
                <a:latin typeface="Verdana"/>
                <a:cs typeface="Verdana"/>
              </a:rPr>
              <a:t>gestion</a:t>
            </a:r>
            <a:r>
              <a:rPr sz="3650" spc="-185" dirty="0">
                <a:latin typeface="Verdana"/>
                <a:cs typeface="Verdana"/>
              </a:rPr>
              <a:t> </a:t>
            </a:r>
            <a:r>
              <a:rPr sz="3650" spc="70" dirty="0">
                <a:latin typeface="Verdana"/>
                <a:cs typeface="Verdana"/>
              </a:rPr>
              <a:t>des</a:t>
            </a:r>
            <a:r>
              <a:rPr sz="3650" spc="-18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risques</a:t>
            </a:r>
            <a:r>
              <a:rPr sz="3650" spc="-18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est</a:t>
            </a:r>
            <a:r>
              <a:rPr sz="3650" spc="-18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essentielle</a:t>
            </a:r>
            <a:r>
              <a:rPr sz="3650" spc="-185" dirty="0">
                <a:latin typeface="Verdana"/>
                <a:cs typeface="Verdana"/>
              </a:rPr>
              <a:t> </a:t>
            </a:r>
            <a:r>
              <a:rPr sz="3650" spc="105" dirty="0">
                <a:latin typeface="Verdana"/>
                <a:cs typeface="Verdana"/>
              </a:rPr>
              <a:t>pour</a:t>
            </a:r>
            <a:r>
              <a:rPr sz="3650" spc="-185" dirty="0">
                <a:latin typeface="Verdana"/>
                <a:cs typeface="Verdana"/>
              </a:rPr>
              <a:t> </a:t>
            </a:r>
            <a:r>
              <a:rPr sz="3650" spc="55" dirty="0">
                <a:latin typeface="Verdana"/>
                <a:cs typeface="Verdana"/>
              </a:rPr>
              <a:t>protéger </a:t>
            </a:r>
            <a:r>
              <a:rPr sz="3650" dirty="0">
                <a:latin typeface="Verdana"/>
                <a:cs typeface="Verdana"/>
              </a:rPr>
              <a:t>l'organisation,</a:t>
            </a:r>
            <a:r>
              <a:rPr sz="3650" spc="-280" dirty="0">
                <a:latin typeface="Verdana"/>
                <a:cs typeface="Verdana"/>
              </a:rPr>
              <a:t> </a:t>
            </a:r>
            <a:r>
              <a:rPr sz="3650" spc="50" dirty="0">
                <a:latin typeface="Verdana"/>
                <a:cs typeface="Verdana"/>
              </a:rPr>
              <a:t>maximiser</a:t>
            </a:r>
            <a:r>
              <a:rPr sz="3650" spc="-27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les</a:t>
            </a:r>
            <a:r>
              <a:rPr sz="3650" spc="-275" dirty="0">
                <a:latin typeface="Verdana"/>
                <a:cs typeface="Verdana"/>
              </a:rPr>
              <a:t> </a:t>
            </a:r>
            <a:r>
              <a:rPr sz="3650" spc="45" dirty="0">
                <a:latin typeface="Verdana"/>
                <a:cs typeface="Verdana"/>
              </a:rPr>
              <a:t>opportunités,</a:t>
            </a:r>
            <a:r>
              <a:rPr sz="3650" spc="-27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préserver</a:t>
            </a:r>
            <a:r>
              <a:rPr sz="3650" spc="-280" dirty="0">
                <a:latin typeface="Verdana"/>
                <a:cs typeface="Verdana"/>
              </a:rPr>
              <a:t> </a:t>
            </a:r>
            <a:r>
              <a:rPr sz="3650" spc="-25" dirty="0">
                <a:latin typeface="Verdana"/>
                <a:cs typeface="Verdana"/>
              </a:rPr>
              <a:t>les </a:t>
            </a:r>
            <a:r>
              <a:rPr sz="3650" spc="-40" dirty="0">
                <a:latin typeface="Verdana"/>
                <a:cs typeface="Verdana"/>
              </a:rPr>
              <a:t>actifs,</a:t>
            </a:r>
            <a:r>
              <a:rPr sz="3650" spc="-215" dirty="0">
                <a:latin typeface="Verdana"/>
                <a:cs typeface="Verdana"/>
              </a:rPr>
              <a:t> </a:t>
            </a:r>
            <a:r>
              <a:rPr sz="3650" spc="75" dirty="0">
                <a:latin typeface="Verdana"/>
                <a:cs typeface="Verdana"/>
              </a:rPr>
              <a:t>prendre</a:t>
            </a:r>
            <a:r>
              <a:rPr sz="3650" spc="-210" dirty="0">
                <a:latin typeface="Verdana"/>
                <a:cs typeface="Verdana"/>
              </a:rPr>
              <a:t> </a:t>
            </a:r>
            <a:r>
              <a:rPr sz="3650" spc="60" dirty="0">
                <a:latin typeface="Verdana"/>
                <a:cs typeface="Verdana"/>
              </a:rPr>
              <a:t>des</a:t>
            </a:r>
            <a:r>
              <a:rPr sz="3650" spc="-210" dirty="0">
                <a:latin typeface="Verdana"/>
                <a:cs typeface="Verdana"/>
              </a:rPr>
              <a:t> </a:t>
            </a:r>
            <a:r>
              <a:rPr sz="3650" spc="70" dirty="0">
                <a:latin typeface="Verdana"/>
                <a:cs typeface="Verdana"/>
              </a:rPr>
              <a:t>décisions</a:t>
            </a:r>
            <a:r>
              <a:rPr sz="3650" spc="-21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éclairées</a:t>
            </a:r>
            <a:r>
              <a:rPr sz="3650" spc="-210" dirty="0">
                <a:latin typeface="Verdana"/>
                <a:cs typeface="Verdana"/>
              </a:rPr>
              <a:t> </a:t>
            </a:r>
            <a:r>
              <a:rPr sz="3650" spc="65" dirty="0">
                <a:latin typeface="Verdana"/>
                <a:cs typeface="Verdana"/>
              </a:rPr>
              <a:t>et</a:t>
            </a:r>
            <a:r>
              <a:rPr sz="3650" spc="-21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renforcer</a:t>
            </a:r>
            <a:r>
              <a:rPr sz="3650" spc="-210" dirty="0">
                <a:latin typeface="Verdana"/>
                <a:cs typeface="Verdana"/>
              </a:rPr>
              <a:t> </a:t>
            </a:r>
            <a:r>
              <a:rPr sz="3650" spc="-25" dirty="0">
                <a:latin typeface="Verdana"/>
                <a:cs typeface="Verdana"/>
              </a:rPr>
              <a:t>la </a:t>
            </a:r>
            <a:r>
              <a:rPr sz="3650" spc="130" dirty="0">
                <a:latin typeface="Verdana"/>
                <a:cs typeface="Verdana"/>
              </a:rPr>
              <a:t>confiance</a:t>
            </a:r>
            <a:r>
              <a:rPr sz="3650" spc="-245" dirty="0">
                <a:latin typeface="Verdana"/>
                <a:cs typeface="Verdana"/>
              </a:rPr>
              <a:t> </a:t>
            </a:r>
            <a:r>
              <a:rPr sz="3650" spc="70" dirty="0">
                <a:latin typeface="Verdana"/>
                <a:cs typeface="Verdana"/>
              </a:rPr>
              <a:t>des</a:t>
            </a:r>
            <a:r>
              <a:rPr sz="3650" spc="-24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parties</a:t>
            </a:r>
            <a:r>
              <a:rPr sz="3650" spc="-24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prenantes.</a:t>
            </a:r>
            <a:r>
              <a:rPr sz="3650" spc="-240" dirty="0">
                <a:latin typeface="Verdana"/>
                <a:cs typeface="Verdana"/>
              </a:rPr>
              <a:t> </a:t>
            </a:r>
            <a:r>
              <a:rPr sz="3650" spc="60" dirty="0">
                <a:latin typeface="Verdana"/>
                <a:cs typeface="Verdana"/>
              </a:rPr>
              <a:t>Elle</a:t>
            </a:r>
            <a:r>
              <a:rPr sz="3650" spc="-245" dirty="0">
                <a:latin typeface="Verdana"/>
                <a:cs typeface="Verdana"/>
              </a:rPr>
              <a:t> </a:t>
            </a:r>
            <a:r>
              <a:rPr sz="3650" spc="100" dirty="0">
                <a:latin typeface="Verdana"/>
                <a:cs typeface="Verdana"/>
              </a:rPr>
              <a:t>contribue</a:t>
            </a:r>
            <a:r>
              <a:rPr sz="3650" spc="-24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à</a:t>
            </a:r>
            <a:r>
              <a:rPr sz="3650" spc="-245" dirty="0">
                <a:latin typeface="Verdana"/>
                <a:cs typeface="Verdana"/>
              </a:rPr>
              <a:t> </a:t>
            </a:r>
            <a:r>
              <a:rPr sz="3650" spc="-25" dirty="0">
                <a:latin typeface="Verdana"/>
                <a:cs typeface="Verdana"/>
              </a:rPr>
              <a:t>la </a:t>
            </a:r>
            <a:r>
              <a:rPr sz="3650" dirty="0">
                <a:latin typeface="Verdana"/>
                <a:cs typeface="Verdana"/>
              </a:rPr>
              <a:t>résilience</a:t>
            </a:r>
            <a:r>
              <a:rPr sz="3650" spc="-220" dirty="0">
                <a:latin typeface="Verdana"/>
                <a:cs typeface="Verdana"/>
              </a:rPr>
              <a:t> </a:t>
            </a:r>
            <a:r>
              <a:rPr sz="3650" spc="65" dirty="0">
                <a:latin typeface="Verdana"/>
                <a:cs typeface="Verdana"/>
              </a:rPr>
              <a:t>et</a:t>
            </a:r>
            <a:r>
              <a:rPr sz="3650" spc="-21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à</a:t>
            </a:r>
            <a:r>
              <a:rPr sz="3650" spc="-22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la</a:t>
            </a:r>
            <a:r>
              <a:rPr sz="3650" spc="-21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réussite</a:t>
            </a:r>
            <a:r>
              <a:rPr sz="3650" spc="-22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à</a:t>
            </a:r>
            <a:r>
              <a:rPr sz="3650" spc="-215" dirty="0">
                <a:latin typeface="Verdana"/>
                <a:cs typeface="Verdana"/>
              </a:rPr>
              <a:t> </a:t>
            </a:r>
            <a:r>
              <a:rPr sz="3650" spc="140" dirty="0">
                <a:latin typeface="Verdana"/>
                <a:cs typeface="Verdana"/>
              </a:rPr>
              <a:t>long</a:t>
            </a:r>
            <a:r>
              <a:rPr sz="3650" spc="-220" dirty="0">
                <a:latin typeface="Verdana"/>
                <a:cs typeface="Verdana"/>
              </a:rPr>
              <a:t> </a:t>
            </a:r>
            <a:r>
              <a:rPr sz="3650" spc="70" dirty="0">
                <a:latin typeface="Verdana"/>
                <a:cs typeface="Verdana"/>
              </a:rPr>
              <a:t>terme</a:t>
            </a:r>
            <a:r>
              <a:rPr sz="3650" spc="-215" dirty="0">
                <a:latin typeface="Verdana"/>
                <a:cs typeface="Verdana"/>
              </a:rPr>
              <a:t> </a:t>
            </a:r>
            <a:r>
              <a:rPr sz="3650" spc="145" dirty="0">
                <a:latin typeface="Verdana"/>
                <a:cs typeface="Verdana"/>
              </a:rPr>
              <a:t>de</a:t>
            </a:r>
            <a:r>
              <a:rPr sz="3650" spc="-22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l'entreprise</a:t>
            </a:r>
            <a:r>
              <a:rPr sz="3650" spc="-215" dirty="0">
                <a:latin typeface="Verdana"/>
                <a:cs typeface="Verdana"/>
              </a:rPr>
              <a:t> </a:t>
            </a:r>
            <a:r>
              <a:rPr sz="3650" spc="60" dirty="0">
                <a:latin typeface="Verdana"/>
                <a:cs typeface="Verdana"/>
              </a:rPr>
              <a:t>dans </a:t>
            </a:r>
            <a:r>
              <a:rPr sz="3650" spc="170" dirty="0">
                <a:latin typeface="Verdana"/>
                <a:cs typeface="Verdana"/>
              </a:rPr>
              <a:t>un</a:t>
            </a:r>
            <a:r>
              <a:rPr sz="3650" spc="-280" dirty="0">
                <a:latin typeface="Verdana"/>
                <a:cs typeface="Verdana"/>
              </a:rPr>
              <a:t> </a:t>
            </a:r>
            <a:r>
              <a:rPr sz="3650" spc="90" dirty="0">
                <a:latin typeface="Verdana"/>
                <a:cs typeface="Verdana"/>
              </a:rPr>
              <a:t>environnement</a:t>
            </a:r>
            <a:r>
              <a:rPr sz="3650" spc="-275" dirty="0">
                <a:latin typeface="Verdana"/>
                <a:cs typeface="Verdana"/>
              </a:rPr>
              <a:t> </a:t>
            </a:r>
            <a:r>
              <a:rPr sz="3650" spc="125" dirty="0">
                <a:latin typeface="Verdana"/>
                <a:cs typeface="Verdana"/>
              </a:rPr>
              <a:t>en</a:t>
            </a:r>
            <a:r>
              <a:rPr sz="3650" spc="-280" dirty="0">
                <a:latin typeface="Verdana"/>
                <a:cs typeface="Verdana"/>
              </a:rPr>
              <a:t> </a:t>
            </a:r>
            <a:r>
              <a:rPr sz="3650" spc="75" dirty="0">
                <a:latin typeface="Verdana"/>
                <a:cs typeface="Verdana"/>
              </a:rPr>
              <a:t>constante</a:t>
            </a:r>
            <a:r>
              <a:rPr sz="3650" spc="-275" dirty="0">
                <a:latin typeface="Verdana"/>
                <a:cs typeface="Verdana"/>
              </a:rPr>
              <a:t> </a:t>
            </a:r>
            <a:r>
              <a:rPr sz="3650" spc="55" dirty="0">
                <a:latin typeface="Verdana"/>
                <a:cs typeface="Verdana"/>
              </a:rPr>
              <a:t>évolution</a:t>
            </a:r>
            <a:r>
              <a:rPr sz="3650" spc="-275" dirty="0">
                <a:latin typeface="Verdana"/>
                <a:cs typeface="Verdana"/>
              </a:rPr>
              <a:t> </a:t>
            </a:r>
            <a:r>
              <a:rPr sz="3650" spc="65" dirty="0">
                <a:latin typeface="Verdana"/>
                <a:cs typeface="Verdana"/>
              </a:rPr>
              <a:t>et</a:t>
            </a:r>
            <a:r>
              <a:rPr sz="3650" spc="-280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sujet</a:t>
            </a:r>
            <a:r>
              <a:rPr sz="3650" spc="-275" dirty="0">
                <a:latin typeface="Verdana"/>
                <a:cs typeface="Verdana"/>
              </a:rPr>
              <a:t> </a:t>
            </a:r>
            <a:r>
              <a:rPr sz="3650" dirty="0">
                <a:latin typeface="Verdana"/>
                <a:cs typeface="Verdana"/>
              </a:rPr>
              <a:t>à</a:t>
            </a:r>
            <a:r>
              <a:rPr sz="3650" spc="-275" dirty="0">
                <a:latin typeface="Verdana"/>
                <a:cs typeface="Verdana"/>
              </a:rPr>
              <a:t> </a:t>
            </a:r>
            <a:r>
              <a:rPr sz="3650" spc="120" dirty="0">
                <a:latin typeface="Verdana"/>
                <a:cs typeface="Verdana"/>
              </a:rPr>
              <a:t>de </a:t>
            </a:r>
            <a:r>
              <a:rPr sz="3650" spc="95" dirty="0">
                <a:latin typeface="Verdana"/>
                <a:cs typeface="Verdana"/>
              </a:rPr>
              <a:t>multiples</a:t>
            </a:r>
            <a:r>
              <a:rPr sz="3650" spc="-280" dirty="0">
                <a:latin typeface="Verdana"/>
                <a:cs typeface="Verdana"/>
              </a:rPr>
              <a:t> </a:t>
            </a:r>
            <a:r>
              <a:rPr sz="3650" spc="-10" dirty="0">
                <a:latin typeface="Verdana"/>
                <a:cs typeface="Verdana"/>
              </a:rPr>
              <a:t>incertitudes.</a:t>
            </a:r>
            <a:endParaRPr sz="36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7999" y="0"/>
                </a:lnTo>
                <a:lnTo>
                  <a:pt x="18287999" y="10286999"/>
                </a:lnTo>
                <a:lnTo>
                  <a:pt x="0" y="102869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516062" y="1641745"/>
            <a:ext cx="5222875" cy="22999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4900" spc="525" dirty="0">
                <a:solidFill>
                  <a:srgbClr val="FFFFFF"/>
                </a:solidFill>
              </a:rPr>
              <a:t>Merci</a:t>
            </a:r>
            <a:endParaRPr sz="14900"/>
          </a:p>
        </p:txBody>
      </p:sp>
      <p:sp>
        <p:nvSpPr>
          <p:cNvPr id="4" name="object 4"/>
          <p:cNvSpPr txBox="1"/>
          <p:nvPr/>
        </p:nvSpPr>
        <p:spPr>
          <a:xfrm>
            <a:off x="8661403" y="6660011"/>
            <a:ext cx="8446770" cy="2395855"/>
          </a:xfrm>
          <a:prstGeom prst="rect">
            <a:avLst/>
          </a:prstGeom>
        </p:spPr>
        <p:txBody>
          <a:bodyPr vert="horz" wrap="square" lIns="0" tIns="27495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165"/>
              </a:spcBef>
            </a:pPr>
            <a:r>
              <a:rPr sz="6050" b="1" spc="240" dirty="0">
                <a:solidFill>
                  <a:srgbClr val="FFFFFF"/>
                </a:solidFill>
                <a:latin typeface="Arial"/>
                <a:cs typeface="Arial"/>
              </a:rPr>
              <a:t>Ange</a:t>
            </a:r>
            <a:r>
              <a:rPr sz="6050" b="1" spc="2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50" b="1" dirty="0">
                <a:solidFill>
                  <a:srgbClr val="FFFFFF"/>
                </a:solidFill>
                <a:latin typeface="Arial"/>
                <a:cs typeface="Arial"/>
              </a:rPr>
              <a:t>Guillaume</a:t>
            </a:r>
            <a:r>
              <a:rPr sz="6050" b="1" spc="27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50" b="1" spc="-720" dirty="0">
                <a:solidFill>
                  <a:srgbClr val="FFFFFF"/>
                </a:solidFill>
                <a:latin typeface="Arial"/>
                <a:cs typeface="Arial"/>
              </a:rPr>
              <a:t>K</a:t>
            </a:r>
            <a:r>
              <a:rPr sz="6050" b="1" spc="-180" dirty="0">
                <a:solidFill>
                  <a:srgbClr val="FFFFFF"/>
                </a:solidFill>
                <a:latin typeface="Arial"/>
                <a:cs typeface="Arial"/>
              </a:rPr>
              <a:t>OFFI</a:t>
            </a:r>
            <a:endParaRPr sz="605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2070"/>
              </a:spcBef>
            </a:pPr>
            <a:r>
              <a:rPr sz="6050" b="1" spc="140" dirty="0">
                <a:solidFill>
                  <a:srgbClr val="FFFFFF"/>
                </a:solidFill>
                <a:latin typeface="Arial"/>
                <a:cs typeface="Arial"/>
              </a:rPr>
              <a:t>Meggouri</a:t>
            </a:r>
            <a:r>
              <a:rPr sz="6050" b="1" spc="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50" b="1" spc="-10" dirty="0">
                <a:solidFill>
                  <a:srgbClr val="FFFFFF"/>
                </a:solidFill>
                <a:latin typeface="Arial"/>
                <a:cs typeface="Arial"/>
              </a:rPr>
              <a:t>Ismail</a:t>
            </a:r>
            <a:endParaRPr sz="605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8099081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900155" y="1126112"/>
            <a:ext cx="8648700" cy="1752600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422275" rIns="0" bIns="0" rtlCol="0">
            <a:spAutoFit/>
          </a:bodyPr>
          <a:lstStyle/>
          <a:p>
            <a:pPr marR="28575" algn="ctr">
              <a:lnSpc>
                <a:spcPct val="100000"/>
              </a:lnSpc>
              <a:spcBef>
                <a:spcPts val="3325"/>
              </a:spcBef>
            </a:pPr>
            <a:r>
              <a:rPr sz="5850" spc="-10" dirty="0">
                <a:solidFill>
                  <a:srgbClr val="FFFFFF"/>
                </a:solidFill>
                <a:latin typeface="Cambria"/>
                <a:cs typeface="Cambria"/>
              </a:rPr>
              <a:t>Introduction</a:t>
            </a:r>
            <a:endParaRPr sz="5850" dirty="0">
              <a:latin typeface="Cambria"/>
              <a:cs typeface="Cambr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709670" y="3376009"/>
            <a:ext cx="9140825" cy="602615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algn="just">
              <a:lnSpc>
                <a:spcPct val="117500"/>
              </a:lnSpc>
              <a:spcBef>
                <a:spcPts val="95"/>
              </a:spcBef>
            </a:pPr>
            <a:r>
              <a:rPr sz="3150" b="1" i="1" dirty="0">
                <a:latin typeface="Verdana"/>
                <a:cs typeface="Verdana"/>
              </a:rPr>
              <a:t>La</a:t>
            </a:r>
            <a:r>
              <a:rPr sz="3150" b="1" i="1" spc="-30" dirty="0">
                <a:latin typeface="Verdana"/>
                <a:cs typeface="Verdana"/>
              </a:rPr>
              <a:t>  </a:t>
            </a:r>
            <a:r>
              <a:rPr sz="3150" b="1" i="1" dirty="0">
                <a:latin typeface="Verdana"/>
                <a:cs typeface="Verdana"/>
              </a:rPr>
              <a:t>gestion</a:t>
            </a:r>
            <a:r>
              <a:rPr sz="3150" b="1" i="1" spc="-25" dirty="0">
                <a:latin typeface="Verdana"/>
                <a:cs typeface="Verdana"/>
              </a:rPr>
              <a:t>  </a:t>
            </a:r>
            <a:r>
              <a:rPr sz="3150" b="1" i="1" dirty="0">
                <a:latin typeface="Verdana"/>
                <a:cs typeface="Verdana"/>
              </a:rPr>
              <a:t>de</a:t>
            </a:r>
            <a:r>
              <a:rPr sz="3150" b="1" i="1" spc="-30" dirty="0">
                <a:latin typeface="Verdana"/>
                <a:cs typeface="Verdana"/>
              </a:rPr>
              <a:t>  </a:t>
            </a:r>
            <a:r>
              <a:rPr sz="3150" b="1" i="1" dirty="0">
                <a:latin typeface="Verdana"/>
                <a:cs typeface="Verdana"/>
              </a:rPr>
              <a:t>risque</a:t>
            </a:r>
            <a:r>
              <a:rPr sz="3150" b="1" i="1" spc="-20" dirty="0">
                <a:latin typeface="Verdana"/>
                <a:cs typeface="Verdana"/>
              </a:rPr>
              <a:t>  </a:t>
            </a:r>
            <a:r>
              <a:rPr sz="3350" i="1" dirty="0">
                <a:latin typeface="Verdana"/>
                <a:cs typeface="Verdana"/>
              </a:rPr>
              <a:t>est</a:t>
            </a:r>
            <a:r>
              <a:rPr sz="3350" i="1" spc="-120" dirty="0">
                <a:latin typeface="Verdana"/>
                <a:cs typeface="Verdana"/>
              </a:rPr>
              <a:t>  </a:t>
            </a:r>
            <a:r>
              <a:rPr sz="3350" i="1" spc="145" dirty="0">
                <a:latin typeface="Verdana"/>
                <a:cs typeface="Verdana"/>
              </a:rPr>
              <a:t>un</a:t>
            </a:r>
            <a:r>
              <a:rPr sz="3350" i="1" spc="-125" dirty="0">
                <a:latin typeface="Verdana"/>
                <a:cs typeface="Verdana"/>
              </a:rPr>
              <a:t>  </a:t>
            </a:r>
            <a:r>
              <a:rPr sz="3350" i="1" spc="65" dirty="0">
                <a:latin typeface="Verdana"/>
                <a:cs typeface="Verdana"/>
              </a:rPr>
              <a:t>ensemble </a:t>
            </a:r>
            <a:r>
              <a:rPr sz="3350" i="1" spc="110" dirty="0">
                <a:latin typeface="Verdana"/>
                <a:cs typeface="Verdana"/>
              </a:rPr>
              <a:t>de</a:t>
            </a:r>
            <a:r>
              <a:rPr sz="3350" i="1" spc="80" dirty="0">
                <a:latin typeface="Verdana"/>
                <a:cs typeface="Verdana"/>
              </a:rPr>
              <a:t> </a:t>
            </a:r>
            <a:r>
              <a:rPr sz="3150" b="1" i="1" spc="-165" dirty="0">
                <a:latin typeface="Verdana"/>
                <a:cs typeface="Verdana"/>
              </a:rPr>
              <a:t>processus</a:t>
            </a:r>
            <a:r>
              <a:rPr sz="3350" i="1" spc="-165" dirty="0">
                <a:latin typeface="Verdana"/>
                <a:cs typeface="Verdana"/>
              </a:rPr>
              <a:t>,</a:t>
            </a:r>
            <a:r>
              <a:rPr sz="3350" i="1" spc="80" dirty="0">
                <a:latin typeface="Verdana"/>
                <a:cs typeface="Verdana"/>
              </a:rPr>
              <a:t> </a:t>
            </a:r>
            <a:r>
              <a:rPr sz="3200" b="1" i="1" spc="-65" dirty="0">
                <a:latin typeface="Verdana"/>
                <a:cs typeface="Verdana"/>
              </a:rPr>
              <a:t>d'outil</a:t>
            </a:r>
            <a:r>
              <a:rPr sz="3200" b="1" i="1" spc="165" dirty="0">
                <a:latin typeface="Verdana"/>
                <a:cs typeface="Verdana"/>
              </a:rPr>
              <a:t> </a:t>
            </a:r>
            <a:r>
              <a:rPr sz="3350" i="1" dirty="0">
                <a:latin typeface="Verdana"/>
                <a:cs typeface="Verdana"/>
              </a:rPr>
              <a:t>et</a:t>
            </a:r>
            <a:r>
              <a:rPr sz="3350" i="1" spc="80" dirty="0">
                <a:latin typeface="Verdana"/>
                <a:cs typeface="Verdana"/>
              </a:rPr>
              <a:t> </a:t>
            </a:r>
            <a:r>
              <a:rPr sz="3350" i="1" spc="110" dirty="0">
                <a:latin typeface="Verdana"/>
                <a:cs typeface="Verdana"/>
              </a:rPr>
              <a:t>de</a:t>
            </a:r>
            <a:r>
              <a:rPr sz="3350" i="1" spc="80" dirty="0">
                <a:latin typeface="Verdana"/>
                <a:cs typeface="Verdana"/>
              </a:rPr>
              <a:t> </a:t>
            </a:r>
            <a:r>
              <a:rPr sz="3350" b="1" i="1" spc="-40" dirty="0">
                <a:latin typeface="Verdana"/>
                <a:cs typeface="Verdana"/>
              </a:rPr>
              <a:t>méthodes</a:t>
            </a:r>
            <a:r>
              <a:rPr sz="3350" b="1" i="1" spc="120" dirty="0">
                <a:latin typeface="Verdana"/>
                <a:cs typeface="Verdana"/>
              </a:rPr>
              <a:t> </a:t>
            </a:r>
            <a:r>
              <a:rPr sz="3350" i="1" spc="80" dirty="0">
                <a:latin typeface="Verdana"/>
                <a:cs typeface="Verdana"/>
              </a:rPr>
              <a:t>qui </a:t>
            </a:r>
            <a:r>
              <a:rPr sz="3350" i="1" spc="60" dirty="0">
                <a:latin typeface="Verdana"/>
                <a:cs typeface="Verdana"/>
              </a:rPr>
              <a:t>permettent</a:t>
            </a:r>
            <a:r>
              <a:rPr sz="3350" i="1" spc="-254" dirty="0">
                <a:latin typeface="Verdana"/>
                <a:cs typeface="Verdana"/>
              </a:rPr>
              <a:t> </a:t>
            </a:r>
            <a:r>
              <a:rPr sz="3350" i="1" spc="110" dirty="0">
                <a:latin typeface="Verdana"/>
                <a:cs typeface="Verdana"/>
              </a:rPr>
              <a:t>de</a:t>
            </a:r>
            <a:r>
              <a:rPr sz="3350" i="1" spc="-254" dirty="0">
                <a:latin typeface="Verdana"/>
                <a:cs typeface="Verdana"/>
              </a:rPr>
              <a:t> </a:t>
            </a:r>
            <a:r>
              <a:rPr sz="3350" i="1" dirty="0">
                <a:latin typeface="Verdana"/>
                <a:cs typeface="Verdana"/>
              </a:rPr>
              <a:t>gérer</a:t>
            </a:r>
            <a:r>
              <a:rPr sz="3350" i="1" spc="-254" dirty="0">
                <a:latin typeface="Verdana"/>
                <a:cs typeface="Verdana"/>
              </a:rPr>
              <a:t> </a:t>
            </a:r>
            <a:r>
              <a:rPr sz="3350" i="1" dirty="0">
                <a:latin typeface="Verdana"/>
                <a:cs typeface="Verdana"/>
              </a:rPr>
              <a:t>le</a:t>
            </a:r>
            <a:r>
              <a:rPr sz="3350" i="1" spc="-254" dirty="0">
                <a:latin typeface="Verdana"/>
                <a:cs typeface="Verdana"/>
              </a:rPr>
              <a:t> </a:t>
            </a:r>
            <a:r>
              <a:rPr sz="3350" i="1" spc="-10" dirty="0">
                <a:latin typeface="Verdana"/>
                <a:cs typeface="Verdana"/>
              </a:rPr>
              <a:t>risque.</a:t>
            </a:r>
            <a:endParaRPr sz="3350" dirty="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3850" dirty="0">
              <a:latin typeface="Verdana"/>
              <a:cs typeface="Verdana"/>
            </a:endParaRPr>
          </a:p>
          <a:p>
            <a:pPr marL="12700" marR="5080" algn="just">
              <a:lnSpc>
                <a:spcPct val="117500"/>
              </a:lnSpc>
            </a:pPr>
            <a:r>
              <a:rPr sz="3350" dirty="0">
                <a:latin typeface="Verdana"/>
                <a:cs typeface="Verdana"/>
              </a:rPr>
              <a:t>Elle</a:t>
            </a:r>
            <a:r>
              <a:rPr sz="3350" spc="155" dirty="0">
                <a:latin typeface="Verdana"/>
                <a:cs typeface="Verdana"/>
              </a:rPr>
              <a:t> </a:t>
            </a:r>
            <a:r>
              <a:rPr sz="3350" dirty="0">
                <a:latin typeface="Verdana"/>
                <a:cs typeface="Verdana"/>
              </a:rPr>
              <a:t>est</a:t>
            </a:r>
            <a:r>
              <a:rPr sz="3350" spc="150" dirty="0">
                <a:latin typeface="Verdana"/>
                <a:cs typeface="Verdana"/>
              </a:rPr>
              <a:t> </a:t>
            </a:r>
            <a:r>
              <a:rPr sz="3350" dirty="0">
                <a:latin typeface="Verdana"/>
                <a:cs typeface="Verdana"/>
              </a:rPr>
              <a:t>aussi</a:t>
            </a:r>
            <a:r>
              <a:rPr sz="3350" spc="155" dirty="0">
                <a:latin typeface="Verdana"/>
                <a:cs typeface="Verdana"/>
              </a:rPr>
              <a:t> </a:t>
            </a:r>
            <a:r>
              <a:rPr sz="3350" spc="110" dirty="0">
                <a:latin typeface="Verdana"/>
                <a:cs typeface="Verdana"/>
              </a:rPr>
              <a:t>une</a:t>
            </a:r>
            <a:r>
              <a:rPr sz="3350" spc="155" dirty="0">
                <a:latin typeface="Verdana"/>
                <a:cs typeface="Verdana"/>
              </a:rPr>
              <a:t> </a:t>
            </a:r>
            <a:r>
              <a:rPr sz="3350" spc="70" dirty="0">
                <a:latin typeface="Verdana"/>
                <a:cs typeface="Verdana"/>
              </a:rPr>
              <a:t>préoccupation</a:t>
            </a:r>
            <a:r>
              <a:rPr sz="3350" spc="150" dirty="0">
                <a:latin typeface="Verdana"/>
                <a:cs typeface="Verdana"/>
              </a:rPr>
              <a:t> </a:t>
            </a:r>
            <a:r>
              <a:rPr sz="3350" spc="-10" dirty="0">
                <a:latin typeface="Verdana"/>
                <a:cs typeface="Verdana"/>
              </a:rPr>
              <a:t>majeure </a:t>
            </a:r>
            <a:r>
              <a:rPr sz="3350" dirty="0">
                <a:latin typeface="Verdana"/>
                <a:cs typeface="Verdana"/>
              </a:rPr>
              <a:t>des</a:t>
            </a:r>
            <a:r>
              <a:rPr sz="3350" spc="400" dirty="0">
                <a:latin typeface="Verdana"/>
                <a:cs typeface="Verdana"/>
              </a:rPr>
              <a:t>    </a:t>
            </a:r>
            <a:r>
              <a:rPr sz="3350" dirty="0">
                <a:latin typeface="Verdana"/>
                <a:cs typeface="Verdana"/>
              </a:rPr>
              <a:t>organisations,</a:t>
            </a:r>
            <a:r>
              <a:rPr sz="3350" spc="400" dirty="0">
                <a:latin typeface="Verdana"/>
                <a:cs typeface="Verdana"/>
              </a:rPr>
              <a:t>    </a:t>
            </a:r>
            <a:r>
              <a:rPr sz="3350" dirty="0">
                <a:latin typeface="Verdana"/>
                <a:cs typeface="Verdana"/>
              </a:rPr>
              <a:t>qu'elles</a:t>
            </a:r>
            <a:r>
              <a:rPr sz="3350" spc="400" dirty="0">
                <a:latin typeface="Verdana"/>
                <a:cs typeface="Verdana"/>
              </a:rPr>
              <a:t>    </a:t>
            </a:r>
            <a:r>
              <a:rPr sz="3350" spc="-10" dirty="0">
                <a:latin typeface="Verdana"/>
                <a:cs typeface="Verdana"/>
              </a:rPr>
              <a:t>soient </a:t>
            </a:r>
            <a:r>
              <a:rPr sz="3350" spc="80" dirty="0">
                <a:latin typeface="Verdana"/>
                <a:cs typeface="Verdana"/>
              </a:rPr>
              <a:t>publiques</a:t>
            </a:r>
            <a:r>
              <a:rPr sz="3350" spc="15" dirty="0">
                <a:latin typeface="Verdana"/>
                <a:cs typeface="Verdana"/>
              </a:rPr>
              <a:t>  </a:t>
            </a:r>
            <a:r>
              <a:rPr sz="3350" spc="110" dirty="0">
                <a:latin typeface="Verdana"/>
                <a:cs typeface="Verdana"/>
              </a:rPr>
              <a:t>ou</a:t>
            </a:r>
            <a:r>
              <a:rPr sz="3350" spc="20" dirty="0">
                <a:latin typeface="Verdana"/>
                <a:cs typeface="Verdana"/>
              </a:rPr>
              <a:t>  </a:t>
            </a:r>
            <a:r>
              <a:rPr sz="3350" dirty="0">
                <a:latin typeface="Verdana"/>
                <a:cs typeface="Verdana"/>
              </a:rPr>
              <a:t>privées.</a:t>
            </a:r>
            <a:r>
              <a:rPr sz="3350" spc="20" dirty="0">
                <a:latin typeface="Verdana"/>
                <a:cs typeface="Verdana"/>
              </a:rPr>
              <a:t>  </a:t>
            </a:r>
            <a:r>
              <a:rPr sz="3350" dirty="0">
                <a:latin typeface="Verdana"/>
                <a:cs typeface="Verdana"/>
              </a:rPr>
              <a:t>Il</a:t>
            </a:r>
            <a:r>
              <a:rPr sz="3350" spc="15" dirty="0">
                <a:latin typeface="Verdana"/>
                <a:cs typeface="Verdana"/>
              </a:rPr>
              <a:t>  </a:t>
            </a:r>
            <a:r>
              <a:rPr sz="3350" dirty="0">
                <a:latin typeface="Verdana"/>
                <a:cs typeface="Verdana"/>
              </a:rPr>
              <a:t>est</a:t>
            </a:r>
            <a:r>
              <a:rPr sz="3350" spc="20" dirty="0">
                <a:latin typeface="Verdana"/>
                <a:cs typeface="Verdana"/>
              </a:rPr>
              <a:t>  </a:t>
            </a:r>
            <a:r>
              <a:rPr sz="3350" dirty="0">
                <a:latin typeface="Verdana"/>
                <a:cs typeface="Verdana"/>
              </a:rPr>
              <a:t>crucial</a:t>
            </a:r>
            <a:r>
              <a:rPr sz="3350" spc="15" dirty="0">
                <a:latin typeface="Verdana"/>
                <a:cs typeface="Verdana"/>
              </a:rPr>
              <a:t>  </a:t>
            </a:r>
            <a:r>
              <a:rPr sz="3350" spc="85" dirty="0">
                <a:latin typeface="Verdana"/>
                <a:cs typeface="Verdana"/>
              </a:rPr>
              <a:t>de </a:t>
            </a:r>
            <a:r>
              <a:rPr sz="3350" dirty="0">
                <a:latin typeface="Verdana"/>
                <a:cs typeface="Verdana"/>
              </a:rPr>
              <a:t>mettre</a:t>
            </a:r>
            <a:r>
              <a:rPr sz="3350" spc="-120" dirty="0">
                <a:latin typeface="Verdana"/>
                <a:cs typeface="Verdana"/>
              </a:rPr>
              <a:t> </a:t>
            </a:r>
            <a:r>
              <a:rPr sz="3350" spc="90" dirty="0">
                <a:latin typeface="Verdana"/>
                <a:cs typeface="Verdana"/>
              </a:rPr>
              <a:t>en</a:t>
            </a:r>
            <a:r>
              <a:rPr sz="3350" spc="-120" dirty="0">
                <a:latin typeface="Verdana"/>
                <a:cs typeface="Verdana"/>
              </a:rPr>
              <a:t> </a:t>
            </a:r>
            <a:r>
              <a:rPr sz="3350" spc="55" dirty="0">
                <a:latin typeface="Verdana"/>
                <a:cs typeface="Verdana"/>
              </a:rPr>
              <a:t>place</a:t>
            </a:r>
            <a:r>
              <a:rPr sz="3350" spc="-120" dirty="0">
                <a:latin typeface="Verdana"/>
                <a:cs typeface="Verdana"/>
              </a:rPr>
              <a:t> </a:t>
            </a:r>
            <a:r>
              <a:rPr sz="3350" spc="110" dirty="0">
                <a:latin typeface="Verdana"/>
                <a:cs typeface="Verdana"/>
              </a:rPr>
              <a:t>une</a:t>
            </a:r>
            <a:r>
              <a:rPr sz="3350" spc="-120" dirty="0">
                <a:latin typeface="Verdana"/>
                <a:cs typeface="Verdana"/>
              </a:rPr>
              <a:t> </a:t>
            </a:r>
            <a:r>
              <a:rPr sz="3150" b="1" spc="-80" dirty="0">
                <a:latin typeface="Verdana"/>
                <a:cs typeface="Verdana"/>
              </a:rPr>
              <a:t>approche</a:t>
            </a:r>
            <a:r>
              <a:rPr sz="3150" b="1" spc="60" dirty="0">
                <a:latin typeface="Verdana"/>
                <a:cs typeface="Verdana"/>
              </a:rPr>
              <a:t> </a:t>
            </a:r>
            <a:r>
              <a:rPr sz="3150" b="1" spc="-95" dirty="0">
                <a:latin typeface="Verdana"/>
                <a:cs typeface="Verdana"/>
              </a:rPr>
              <a:t>stratégique </a:t>
            </a:r>
            <a:r>
              <a:rPr sz="3350" spc="80" dirty="0">
                <a:latin typeface="Verdana"/>
                <a:cs typeface="Verdana"/>
              </a:rPr>
              <a:t>pour</a:t>
            </a:r>
            <a:r>
              <a:rPr sz="3350" spc="-170" dirty="0">
                <a:latin typeface="Verdana"/>
                <a:cs typeface="Verdana"/>
              </a:rPr>
              <a:t>  </a:t>
            </a:r>
            <a:r>
              <a:rPr sz="3350" dirty="0">
                <a:latin typeface="Verdana"/>
                <a:cs typeface="Verdana"/>
              </a:rPr>
              <a:t>maîtriser</a:t>
            </a:r>
            <a:r>
              <a:rPr sz="3350" spc="-165" dirty="0">
                <a:latin typeface="Verdana"/>
                <a:cs typeface="Verdana"/>
              </a:rPr>
              <a:t>  </a:t>
            </a:r>
            <a:r>
              <a:rPr sz="3350" dirty="0">
                <a:latin typeface="Verdana"/>
                <a:cs typeface="Verdana"/>
              </a:rPr>
              <a:t>les</a:t>
            </a:r>
            <a:r>
              <a:rPr sz="3350" spc="-165" dirty="0">
                <a:latin typeface="Verdana"/>
                <a:cs typeface="Verdana"/>
              </a:rPr>
              <a:t>  </a:t>
            </a:r>
            <a:r>
              <a:rPr sz="3350" dirty="0">
                <a:latin typeface="Verdana"/>
                <a:cs typeface="Verdana"/>
              </a:rPr>
              <a:t>risques</a:t>
            </a:r>
            <a:r>
              <a:rPr sz="3350" spc="-165" dirty="0">
                <a:latin typeface="Verdana"/>
                <a:cs typeface="Verdana"/>
              </a:rPr>
              <a:t>  </a:t>
            </a:r>
            <a:r>
              <a:rPr sz="3350" dirty="0">
                <a:latin typeface="Verdana"/>
                <a:cs typeface="Verdana"/>
              </a:rPr>
              <a:t>et</a:t>
            </a:r>
            <a:r>
              <a:rPr sz="3350" spc="-170" dirty="0">
                <a:latin typeface="Verdana"/>
                <a:cs typeface="Verdana"/>
              </a:rPr>
              <a:t>  </a:t>
            </a:r>
            <a:r>
              <a:rPr sz="3350" dirty="0">
                <a:latin typeface="Verdana"/>
                <a:cs typeface="Verdana"/>
              </a:rPr>
              <a:t>garantir</a:t>
            </a:r>
            <a:r>
              <a:rPr sz="3350" spc="-165" dirty="0">
                <a:latin typeface="Verdana"/>
                <a:cs typeface="Verdana"/>
              </a:rPr>
              <a:t>  </a:t>
            </a:r>
            <a:r>
              <a:rPr sz="3350" spc="-25" dirty="0">
                <a:latin typeface="Verdana"/>
                <a:cs typeface="Verdana"/>
              </a:rPr>
              <a:t>la </a:t>
            </a:r>
            <a:r>
              <a:rPr sz="3350" spc="45" dirty="0">
                <a:latin typeface="Verdana"/>
                <a:cs typeface="Verdana"/>
              </a:rPr>
              <a:t>pérennité</a:t>
            </a:r>
            <a:r>
              <a:rPr sz="3350" spc="-280" dirty="0">
                <a:latin typeface="Verdana"/>
                <a:cs typeface="Verdana"/>
              </a:rPr>
              <a:t> </a:t>
            </a:r>
            <a:r>
              <a:rPr sz="3350" spc="110" dirty="0">
                <a:latin typeface="Verdana"/>
                <a:cs typeface="Verdana"/>
              </a:rPr>
              <a:t>de</a:t>
            </a:r>
            <a:r>
              <a:rPr sz="3350" spc="-280" dirty="0">
                <a:latin typeface="Verdana"/>
                <a:cs typeface="Verdana"/>
              </a:rPr>
              <a:t> </a:t>
            </a:r>
            <a:r>
              <a:rPr sz="3350" spc="-10" dirty="0">
                <a:latin typeface="Verdana"/>
                <a:cs typeface="Verdana"/>
              </a:rPr>
              <a:t>l'entreprise.</a:t>
            </a:r>
            <a:endParaRPr sz="335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169571" rIns="0" bIns="0" rtlCol="0">
            <a:spAutoFit/>
          </a:bodyPr>
          <a:lstStyle/>
          <a:p>
            <a:pPr marL="2299970">
              <a:lnSpc>
                <a:spcPct val="100000"/>
              </a:lnSpc>
              <a:spcBef>
                <a:spcPts val="125"/>
              </a:spcBef>
            </a:pPr>
            <a:r>
              <a:rPr sz="5150" spc="85" dirty="0">
                <a:latin typeface="Cambria"/>
                <a:cs typeface="Cambria"/>
              </a:rPr>
              <a:t>Le</a:t>
            </a:r>
            <a:r>
              <a:rPr sz="5150" spc="75" dirty="0">
                <a:latin typeface="Cambria"/>
                <a:cs typeface="Cambria"/>
              </a:rPr>
              <a:t> </a:t>
            </a:r>
            <a:r>
              <a:rPr sz="5150" spc="-10" dirty="0">
                <a:latin typeface="Cambria"/>
                <a:cs typeface="Cambria"/>
              </a:rPr>
              <a:t>risque</a:t>
            </a:r>
            <a:endParaRPr sz="5150" dirty="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56739" y="3231944"/>
            <a:ext cx="7198359" cy="1244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5900"/>
              </a:lnSpc>
              <a:spcBef>
                <a:spcPts val="100"/>
              </a:spcBef>
              <a:tabLst>
                <a:tab pos="1035685" algn="l"/>
                <a:tab pos="2901315" algn="l"/>
                <a:tab pos="4062729" algn="l"/>
                <a:tab pos="4982210" algn="l"/>
              </a:tabLst>
            </a:pPr>
            <a:r>
              <a:rPr sz="3450" i="1" spc="-25" dirty="0">
                <a:latin typeface="Verdana"/>
                <a:cs typeface="Verdana"/>
              </a:rPr>
              <a:t>Le</a:t>
            </a:r>
            <a:r>
              <a:rPr sz="3450" i="1" dirty="0">
                <a:latin typeface="Verdana"/>
                <a:cs typeface="Verdana"/>
              </a:rPr>
              <a:t>	</a:t>
            </a:r>
            <a:r>
              <a:rPr sz="3450" i="1" spc="-10" dirty="0">
                <a:latin typeface="Verdana"/>
                <a:cs typeface="Verdana"/>
              </a:rPr>
              <a:t>risque</a:t>
            </a:r>
            <a:r>
              <a:rPr sz="3450" i="1" dirty="0">
                <a:latin typeface="Verdana"/>
                <a:cs typeface="Verdana"/>
              </a:rPr>
              <a:t>	</a:t>
            </a:r>
            <a:r>
              <a:rPr sz="3450" i="1" spc="-25" dirty="0">
                <a:latin typeface="Verdana"/>
                <a:cs typeface="Verdana"/>
              </a:rPr>
              <a:t>est</a:t>
            </a:r>
            <a:r>
              <a:rPr sz="3450" i="1" dirty="0">
                <a:latin typeface="Verdana"/>
                <a:cs typeface="Verdana"/>
              </a:rPr>
              <a:t>	</a:t>
            </a:r>
            <a:r>
              <a:rPr sz="3450" i="1" spc="85" dirty="0">
                <a:latin typeface="Verdana"/>
                <a:cs typeface="Verdana"/>
              </a:rPr>
              <a:t>la</a:t>
            </a:r>
            <a:r>
              <a:rPr sz="3450" i="1" dirty="0">
                <a:latin typeface="Verdana"/>
                <a:cs typeface="Verdana"/>
              </a:rPr>
              <a:t>	</a:t>
            </a:r>
            <a:r>
              <a:rPr sz="3450" i="1" spc="-10" dirty="0">
                <a:latin typeface="Verdana"/>
                <a:cs typeface="Verdana"/>
              </a:rPr>
              <a:t>possibilité </a:t>
            </a:r>
            <a:r>
              <a:rPr sz="3450" i="1" spc="45" dirty="0">
                <a:latin typeface="Verdana"/>
                <a:cs typeface="Verdana"/>
              </a:rPr>
              <a:t>événement</a:t>
            </a:r>
            <a:r>
              <a:rPr sz="3450" i="1" spc="-290" dirty="0">
                <a:latin typeface="Verdana"/>
                <a:cs typeface="Verdana"/>
              </a:rPr>
              <a:t> </a:t>
            </a:r>
            <a:r>
              <a:rPr sz="3450" i="1" spc="80" dirty="0">
                <a:latin typeface="Verdana"/>
                <a:cs typeface="Verdana"/>
              </a:rPr>
              <a:t>négatif</a:t>
            </a:r>
            <a:r>
              <a:rPr sz="3450" i="1" spc="-290" dirty="0">
                <a:latin typeface="Verdana"/>
                <a:cs typeface="Verdana"/>
              </a:rPr>
              <a:t> </a:t>
            </a:r>
            <a:r>
              <a:rPr sz="3450" i="1" spc="-60" dirty="0">
                <a:latin typeface="Verdana"/>
                <a:cs typeface="Verdana"/>
              </a:rPr>
              <a:t>se</a:t>
            </a:r>
            <a:r>
              <a:rPr sz="3450" i="1" spc="-285" dirty="0">
                <a:latin typeface="Verdana"/>
                <a:cs typeface="Verdana"/>
              </a:rPr>
              <a:t> </a:t>
            </a:r>
            <a:r>
              <a:rPr sz="3450" i="1" spc="-10" dirty="0">
                <a:latin typeface="Verdana"/>
                <a:cs typeface="Verdana"/>
              </a:rPr>
              <a:t>produise.</a:t>
            </a:r>
            <a:endParaRPr sz="345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133860" y="3315764"/>
            <a:ext cx="1301750" cy="5511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50" i="1" spc="60" dirty="0">
                <a:latin typeface="Verdana"/>
                <a:cs typeface="Verdana"/>
              </a:rPr>
              <a:t>qu’un</a:t>
            </a:r>
            <a:endParaRPr sz="3450" dirty="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6739" y="5060744"/>
            <a:ext cx="8978900" cy="3101975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 marR="5080" algn="just">
              <a:lnSpc>
                <a:spcPct val="116799"/>
              </a:lnSpc>
              <a:spcBef>
                <a:spcPts val="140"/>
              </a:spcBef>
            </a:pPr>
            <a:r>
              <a:rPr sz="3450" dirty="0">
                <a:latin typeface="Verdana"/>
                <a:cs typeface="Verdana"/>
              </a:rPr>
              <a:t>La</a:t>
            </a:r>
            <a:r>
              <a:rPr sz="3450" spc="-55" dirty="0">
                <a:latin typeface="Verdana"/>
                <a:cs typeface="Verdana"/>
              </a:rPr>
              <a:t> </a:t>
            </a:r>
            <a:r>
              <a:rPr sz="3450" spc="65" dirty="0">
                <a:latin typeface="Verdana"/>
                <a:cs typeface="Verdana"/>
              </a:rPr>
              <a:t>notion</a:t>
            </a:r>
            <a:r>
              <a:rPr sz="3450" spc="-55" dirty="0">
                <a:latin typeface="Verdana"/>
                <a:cs typeface="Verdana"/>
              </a:rPr>
              <a:t> </a:t>
            </a:r>
            <a:r>
              <a:rPr sz="3450" spc="95" dirty="0">
                <a:latin typeface="Verdana"/>
                <a:cs typeface="Verdana"/>
              </a:rPr>
              <a:t>de</a:t>
            </a:r>
            <a:r>
              <a:rPr sz="3450" spc="-50" dirty="0">
                <a:latin typeface="Verdana"/>
                <a:cs typeface="Verdana"/>
              </a:rPr>
              <a:t> </a:t>
            </a:r>
            <a:r>
              <a:rPr sz="3450" dirty="0">
                <a:latin typeface="Verdana"/>
                <a:cs typeface="Verdana"/>
              </a:rPr>
              <a:t>risque</a:t>
            </a:r>
            <a:r>
              <a:rPr sz="3450" spc="-55" dirty="0">
                <a:latin typeface="Verdana"/>
                <a:cs typeface="Verdana"/>
              </a:rPr>
              <a:t> </a:t>
            </a:r>
            <a:r>
              <a:rPr sz="3450" dirty="0">
                <a:latin typeface="Verdana"/>
                <a:cs typeface="Verdana"/>
              </a:rPr>
              <a:t>est</a:t>
            </a:r>
            <a:r>
              <a:rPr sz="3450" spc="-50" dirty="0">
                <a:latin typeface="Verdana"/>
                <a:cs typeface="Verdana"/>
              </a:rPr>
              <a:t> </a:t>
            </a:r>
            <a:r>
              <a:rPr sz="3450" spc="55" dirty="0">
                <a:latin typeface="Verdana"/>
                <a:cs typeface="Verdana"/>
              </a:rPr>
              <a:t>importante</a:t>
            </a:r>
            <a:r>
              <a:rPr sz="3450" spc="-55" dirty="0">
                <a:latin typeface="Verdana"/>
                <a:cs typeface="Verdana"/>
              </a:rPr>
              <a:t> </a:t>
            </a:r>
            <a:r>
              <a:rPr sz="3450" spc="45" dirty="0">
                <a:latin typeface="Verdana"/>
                <a:cs typeface="Verdana"/>
              </a:rPr>
              <a:t>pour </a:t>
            </a:r>
            <a:r>
              <a:rPr sz="3450" dirty="0">
                <a:latin typeface="Verdana"/>
                <a:cs typeface="Verdana"/>
              </a:rPr>
              <a:t>toutes</a:t>
            </a:r>
            <a:r>
              <a:rPr sz="3450" spc="215" dirty="0">
                <a:latin typeface="Verdana"/>
                <a:cs typeface="Verdana"/>
              </a:rPr>
              <a:t>  </a:t>
            </a:r>
            <a:r>
              <a:rPr sz="3450" dirty="0">
                <a:latin typeface="Verdana"/>
                <a:cs typeface="Verdana"/>
              </a:rPr>
              <a:t>organisations,</a:t>
            </a:r>
            <a:r>
              <a:rPr sz="3450" spc="225" dirty="0">
                <a:latin typeface="Verdana"/>
                <a:cs typeface="Verdana"/>
              </a:rPr>
              <a:t>  </a:t>
            </a:r>
            <a:r>
              <a:rPr sz="3450" dirty="0">
                <a:latin typeface="Verdana"/>
                <a:cs typeface="Verdana"/>
              </a:rPr>
              <a:t>car</a:t>
            </a:r>
            <a:r>
              <a:rPr sz="3450" spc="225" dirty="0">
                <a:latin typeface="Verdana"/>
                <a:cs typeface="Verdana"/>
              </a:rPr>
              <a:t>  </a:t>
            </a:r>
            <a:r>
              <a:rPr sz="3450" dirty="0">
                <a:latin typeface="Verdana"/>
                <a:cs typeface="Verdana"/>
              </a:rPr>
              <a:t>elle</a:t>
            </a:r>
            <a:r>
              <a:rPr sz="3450" spc="225" dirty="0">
                <a:latin typeface="Verdana"/>
                <a:cs typeface="Verdana"/>
              </a:rPr>
              <a:t>  </a:t>
            </a:r>
            <a:r>
              <a:rPr sz="3450" dirty="0">
                <a:latin typeface="Verdana"/>
                <a:cs typeface="Verdana"/>
              </a:rPr>
              <a:t>aide</a:t>
            </a:r>
            <a:r>
              <a:rPr sz="3450" spc="225" dirty="0">
                <a:latin typeface="Verdana"/>
                <a:cs typeface="Verdana"/>
              </a:rPr>
              <a:t>  </a:t>
            </a:r>
            <a:r>
              <a:rPr sz="3450" spc="-50" dirty="0">
                <a:latin typeface="Verdana"/>
                <a:cs typeface="Verdana"/>
              </a:rPr>
              <a:t>à </a:t>
            </a:r>
            <a:r>
              <a:rPr sz="3450" dirty="0">
                <a:latin typeface="Verdana"/>
                <a:cs typeface="Verdana"/>
              </a:rPr>
              <a:t>réfléchir</a:t>
            </a:r>
            <a:r>
              <a:rPr sz="3450" spc="-60" dirty="0">
                <a:latin typeface="Verdana"/>
                <a:cs typeface="Verdana"/>
              </a:rPr>
              <a:t>  </a:t>
            </a:r>
            <a:r>
              <a:rPr sz="3450" dirty="0">
                <a:latin typeface="Verdana"/>
                <a:cs typeface="Verdana"/>
              </a:rPr>
              <a:t>aux</a:t>
            </a:r>
            <a:r>
              <a:rPr sz="3450" spc="-55" dirty="0">
                <a:latin typeface="Verdana"/>
                <a:cs typeface="Verdana"/>
              </a:rPr>
              <a:t>  </a:t>
            </a:r>
            <a:r>
              <a:rPr sz="3450" dirty="0">
                <a:latin typeface="Verdana"/>
                <a:cs typeface="Verdana"/>
              </a:rPr>
              <a:t>événements</a:t>
            </a:r>
            <a:r>
              <a:rPr sz="3450" spc="-55" dirty="0">
                <a:latin typeface="Verdana"/>
                <a:cs typeface="Verdana"/>
              </a:rPr>
              <a:t>  </a:t>
            </a:r>
            <a:r>
              <a:rPr sz="3450" dirty="0">
                <a:latin typeface="Verdana"/>
                <a:cs typeface="Verdana"/>
              </a:rPr>
              <a:t>négatifs</a:t>
            </a:r>
            <a:r>
              <a:rPr sz="3450" spc="-55" dirty="0">
                <a:latin typeface="Verdana"/>
                <a:cs typeface="Verdana"/>
              </a:rPr>
              <a:t>  </a:t>
            </a:r>
            <a:r>
              <a:rPr sz="3450" spc="65" dirty="0">
                <a:latin typeface="Verdana"/>
                <a:cs typeface="Verdana"/>
              </a:rPr>
              <a:t>qui </a:t>
            </a:r>
            <a:r>
              <a:rPr sz="3450" dirty="0">
                <a:latin typeface="Verdana"/>
                <a:cs typeface="Verdana"/>
              </a:rPr>
              <a:t>pourraient</a:t>
            </a:r>
            <a:r>
              <a:rPr sz="3450" spc="265" dirty="0">
                <a:latin typeface="Verdana"/>
                <a:cs typeface="Verdana"/>
              </a:rPr>
              <a:t> </a:t>
            </a:r>
            <a:r>
              <a:rPr sz="3450" dirty="0">
                <a:latin typeface="Verdana"/>
                <a:cs typeface="Verdana"/>
              </a:rPr>
              <a:t>se</a:t>
            </a:r>
            <a:r>
              <a:rPr sz="3450" spc="265" dirty="0">
                <a:latin typeface="Verdana"/>
                <a:cs typeface="Verdana"/>
              </a:rPr>
              <a:t> </a:t>
            </a:r>
            <a:r>
              <a:rPr sz="3450" dirty="0">
                <a:latin typeface="Verdana"/>
                <a:cs typeface="Verdana"/>
              </a:rPr>
              <a:t>produire</a:t>
            </a:r>
            <a:r>
              <a:rPr sz="3450" spc="265" dirty="0">
                <a:latin typeface="Verdana"/>
                <a:cs typeface="Verdana"/>
              </a:rPr>
              <a:t> </a:t>
            </a:r>
            <a:r>
              <a:rPr sz="3450" dirty="0">
                <a:latin typeface="Verdana"/>
                <a:cs typeface="Verdana"/>
              </a:rPr>
              <a:t>et</a:t>
            </a:r>
            <a:r>
              <a:rPr sz="3450" spc="265" dirty="0">
                <a:latin typeface="Verdana"/>
                <a:cs typeface="Verdana"/>
              </a:rPr>
              <a:t> </a:t>
            </a:r>
            <a:r>
              <a:rPr sz="3450" dirty="0">
                <a:latin typeface="Verdana"/>
                <a:cs typeface="Verdana"/>
              </a:rPr>
              <a:t>à</a:t>
            </a:r>
            <a:r>
              <a:rPr sz="3450" spc="265" dirty="0">
                <a:latin typeface="Verdana"/>
                <a:cs typeface="Verdana"/>
              </a:rPr>
              <a:t> </a:t>
            </a:r>
            <a:r>
              <a:rPr sz="3450" spc="60" dirty="0">
                <a:latin typeface="Verdana"/>
                <a:cs typeface="Verdana"/>
              </a:rPr>
              <a:t>ce</a:t>
            </a:r>
            <a:r>
              <a:rPr sz="3450" spc="265" dirty="0">
                <a:latin typeface="Verdana"/>
                <a:cs typeface="Verdana"/>
              </a:rPr>
              <a:t> </a:t>
            </a:r>
            <a:r>
              <a:rPr sz="3450" dirty="0">
                <a:latin typeface="Verdana"/>
                <a:cs typeface="Verdana"/>
              </a:rPr>
              <a:t>qu’il</a:t>
            </a:r>
            <a:r>
              <a:rPr sz="3450" spc="265" dirty="0">
                <a:latin typeface="Verdana"/>
                <a:cs typeface="Verdana"/>
              </a:rPr>
              <a:t> </a:t>
            </a:r>
            <a:r>
              <a:rPr sz="3450" spc="-20" dirty="0">
                <a:latin typeface="Verdana"/>
                <a:cs typeface="Verdana"/>
              </a:rPr>
              <a:t>faut </a:t>
            </a:r>
            <a:r>
              <a:rPr sz="3450" spc="-60" dirty="0">
                <a:latin typeface="Verdana"/>
                <a:cs typeface="Verdana"/>
              </a:rPr>
              <a:t>faire</a:t>
            </a:r>
            <a:r>
              <a:rPr sz="3450" spc="-220" dirty="0">
                <a:latin typeface="Verdana"/>
                <a:cs typeface="Verdana"/>
              </a:rPr>
              <a:t> </a:t>
            </a:r>
            <a:r>
              <a:rPr sz="3450" spc="65" dirty="0">
                <a:latin typeface="Verdana"/>
                <a:cs typeface="Verdana"/>
              </a:rPr>
              <a:t>pour</a:t>
            </a:r>
            <a:r>
              <a:rPr sz="3450" spc="-220" dirty="0">
                <a:latin typeface="Verdana"/>
                <a:cs typeface="Verdana"/>
              </a:rPr>
              <a:t> </a:t>
            </a:r>
            <a:r>
              <a:rPr sz="3450" dirty="0">
                <a:latin typeface="Verdana"/>
                <a:cs typeface="Verdana"/>
              </a:rPr>
              <a:t>planifier</a:t>
            </a:r>
            <a:r>
              <a:rPr sz="3450" spc="-215" dirty="0">
                <a:latin typeface="Verdana"/>
                <a:cs typeface="Verdana"/>
              </a:rPr>
              <a:t> </a:t>
            </a:r>
            <a:r>
              <a:rPr sz="3450" spc="75" dirty="0">
                <a:latin typeface="Verdana"/>
                <a:cs typeface="Verdana"/>
              </a:rPr>
              <a:t>en</a:t>
            </a:r>
            <a:r>
              <a:rPr sz="3450" spc="-220" dirty="0">
                <a:latin typeface="Verdana"/>
                <a:cs typeface="Verdana"/>
              </a:rPr>
              <a:t> </a:t>
            </a:r>
            <a:r>
              <a:rPr sz="3450" spc="-10" dirty="0">
                <a:latin typeface="Verdana"/>
                <a:cs typeface="Verdana"/>
              </a:rPr>
              <a:t>conséquence.</a:t>
            </a:r>
            <a:endParaRPr sz="3450" dirty="0">
              <a:latin typeface="Verdana"/>
              <a:cs typeface="Verdana"/>
            </a:endParaRPr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969055" y="0"/>
            <a:ext cx="8315324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9B496E6D-88FB-F2C0-60C5-621DBB58F9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447800" y="1447800"/>
            <a:ext cx="15392400" cy="534730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12700" algn="l" rtl="0">
              <a:lnSpc>
                <a:spcPct val="90000"/>
              </a:lnSpc>
              <a:spcBef>
                <a:spcPct val="0"/>
              </a:spcBef>
            </a:pPr>
            <a:r>
              <a:rPr lang="en-US" sz="10800" kern="1200" spc="20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QUELS SONT LES DIFFÉRENTS</a:t>
            </a:r>
            <a:r>
              <a:rPr lang="en-US" sz="10800" kern="1200" spc="-5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 </a:t>
            </a:r>
            <a:r>
              <a:rPr lang="en-US" sz="10800" kern="1200" spc="17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TYPES</a:t>
            </a:r>
            <a:r>
              <a:rPr lang="en-US" sz="10800" kern="1200" spc="7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 </a:t>
            </a:r>
            <a:r>
              <a:rPr lang="en-US" sz="10800" kern="1200" spc="27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DE</a:t>
            </a:r>
            <a:r>
              <a:rPr lang="en-US" sz="10800" kern="1200" spc="70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 </a:t>
            </a:r>
            <a:r>
              <a:rPr lang="en-US" sz="10800" kern="1200" spc="254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GESTION</a:t>
            </a:r>
            <a:r>
              <a:rPr lang="en-US" sz="10800" kern="1200" spc="6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 </a:t>
            </a:r>
            <a:r>
              <a:rPr lang="en-US" sz="10800" kern="1200" spc="26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DES </a:t>
            </a:r>
            <a:r>
              <a:rPr lang="en-US" sz="10800" b="1" kern="1200" spc="229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RISQUES</a:t>
            </a:r>
            <a:r>
              <a:rPr lang="en-US" sz="10800" b="1" kern="1200" spc="5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 </a:t>
            </a:r>
            <a:r>
              <a:rPr lang="en-US" sz="10800" b="1" kern="1200" spc="215" dirty="0">
                <a:ln w="22225">
                  <a:solidFill>
                    <a:schemeClr val="tx1"/>
                  </a:solidFill>
                  <a:miter lim="800000"/>
                </a:ln>
                <a:noFill/>
                <a:latin typeface="+mj-lt"/>
                <a:cs typeface="+mj-cs"/>
              </a:rPr>
              <a:t>?</a:t>
            </a:r>
            <a:endParaRPr lang="en-US" sz="10800" kern="1200" dirty="0">
              <a:ln w="22225">
                <a:solidFill>
                  <a:schemeClr val="tx1"/>
                </a:solidFill>
                <a:miter lim="800000"/>
              </a:ln>
              <a:noFill/>
              <a:latin typeface="+mj-lt"/>
              <a:cs typeface="+mj-c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702563" y="6858000"/>
            <a:ext cx="8328134" cy="24717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12700" indent="-228600" algn="l" rtl="0">
              <a:lnSpc>
                <a:spcPct val="90000"/>
              </a:lnSpc>
              <a:spcBef>
                <a:spcPts val="100"/>
              </a:spcBef>
              <a:buFont typeface="Arial" panose="020B0604020202020204" pitchFamily="34" charset="0"/>
              <a:buChar char="•"/>
            </a:pPr>
            <a:endParaRPr lang="en-US" sz="30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icture containing fog, haze, sky, mist&#10;&#10;Description automatically generated">
            <a:extLst>
              <a:ext uri="{FF2B5EF4-FFF2-40B4-BE49-F238E27FC236}">
                <a16:creationId xmlns:a16="http://schemas.microsoft.com/office/drawing/2014/main" id="{649BCECD-F603-238C-4369-A8FB0A4AB2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6" name="object 6"/>
          <p:cNvSpPr/>
          <p:nvPr/>
        </p:nvSpPr>
        <p:spPr>
          <a:xfrm>
            <a:off x="3789832" y="2693199"/>
            <a:ext cx="10594340" cy="4935220"/>
          </a:xfrm>
          <a:custGeom>
            <a:avLst/>
            <a:gdLst/>
            <a:ahLst/>
            <a:cxnLst/>
            <a:rect l="l" t="t" r="r" b="b"/>
            <a:pathLst>
              <a:path w="10594340" h="4935220">
                <a:moveTo>
                  <a:pt x="599909" y="4589564"/>
                </a:moveTo>
                <a:lnTo>
                  <a:pt x="595579" y="4545114"/>
                </a:lnTo>
                <a:lnTo>
                  <a:pt x="594233" y="4538764"/>
                </a:lnTo>
                <a:lnTo>
                  <a:pt x="592696" y="4531144"/>
                </a:lnTo>
                <a:lnTo>
                  <a:pt x="590994" y="4523524"/>
                </a:lnTo>
                <a:lnTo>
                  <a:pt x="589127" y="4517174"/>
                </a:lnTo>
                <a:lnTo>
                  <a:pt x="587070" y="4509554"/>
                </a:lnTo>
                <a:lnTo>
                  <a:pt x="584847" y="4503204"/>
                </a:lnTo>
                <a:lnTo>
                  <a:pt x="582447" y="4495584"/>
                </a:lnTo>
                <a:lnTo>
                  <a:pt x="579882" y="4489234"/>
                </a:lnTo>
                <a:lnTo>
                  <a:pt x="577151" y="4481614"/>
                </a:lnTo>
                <a:lnTo>
                  <a:pt x="574243" y="4475264"/>
                </a:lnTo>
                <a:lnTo>
                  <a:pt x="571182" y="4468914"/>
                </a:lnTo>
                <a:lnTo>
                  <a:pt x="571169" y="4589564"/>
                </a:lnTo>
                <a:lnTo>
                  <a:pt x="571157" y="4604804"/>
                </a:lnTo>
                <a:lnTo>
                  <a:pt x="567334" y="4642904"/>
                </a:lnTo>
                <a:lnTo>
                  <a:pt x="566127" y="4649254"/>
                </a:lnTo>
                <a:lnTo>
                  <a:pt x="564743" y="4656874"/>
                </a:lnTo>
                <a:lnTo>
                  <a:pt x="553186" y="4694974"/>
                </a:lnTo>
                <a:lnTo>
                  <a:pt x="548106" y="4706404"/>
                </a:lnTo>
                <a:lnTo>
                  <a:pt x="545338" y="4712754"/>
                </a:lnTo>
                <a:lnTo>
                  <a:pt x="542417" y="4719104"/>
                </a:lnTo>
                <a:lnTo>
                  <a:pt x="539356" y="4725454"/>
                </a:lnTo>
                <a:lnTo>
                  <a:pt x="536143" y="4730534"/>
                </a:lnTo>
                <a:lnTo>
                  <a:pt x="532790" y="4736884"/>
                </a:lnTo>
                <a:lnTo>
                  <a:pt x="529310" y="4741964"/>
                </a:lnTo>
                <a:lnTo>
                  <a:pt x="525678" y="4748314"/>
                </a:lnTo>
                <a:lnTo>
                  <a:pt x="521906" y="4753394"/>
                </a:lnTo>
                <a:lnTo>
                  <a:pt x="496595" y="4783874"/>
                </a:lnTo>
                <a:lnTo>
                  <a:pt x="482307" y="4797844"/>
                </a:lnTo>
                <a:lnTo>
                  <a:pt x="477316" y="4802924"/>
                </a:lnTo>
                <a:lnTo>
                  <a:pt x="472224" y="4806734"/>
                </a:lnTo>
                <a:lnTo>
                  <a:pt x="467029" y="4810544"/>
                </a:lnTo>
                <a:lnTo>
                  <a:pt x="461721" y="4814354"/>
                </a:lnTo>
                <a:lnTo>
                  <a:pt x="456336" y="4819434"/>
                </a:lnTo>
                <a:lnTo>
                  <a:pt x="450837" y="4823244"/>
                </a:lnTo>
                <a:lnTo>
                  <a:pt x="445249" y="4825784"/>
                </a:lnTo>
                <a:lnTo>
                  <a:pt x="433832" y="4833404"/>
                </a:lnTo>
                <a:lnTo>
                  <a:pt x="428002" y="4835944"/>
                </a:lnTo>
                <a:lnTo>
                  <a:pt x="422084" y="4839754"/>
                </a:lnTo>
                <a:lnTo>
                  <a:pt x="397738" y="4849914"/>
                </a:lnTo>
                <a:lnTo>
                  <a:pt x="385203" y="4854994"/>
                </a:lnTo>
                <a:lnTo>
                  <a:pt x="378841" y="4856264"/>
                </a:lnTo>
                <a:lnTo>
                  <a:pt x="372452" y="4858804"/>
                </a:lnTo>
                <a:lnTo>
                  <a:pt x="326656" y="4867694"/>
                </a:lnTo>
                <a:lnTo>
                  <a:pt x="313372" y="4867694"/>
                </a:lnTo>
                <a:lnTo>
                  <a:pt x="306717" y="4868964"/>
                </a:lnTo>
                <a:lnTo>
                  <a:pt x="293395" y="4868964"/>
                </a:lnTo>
                <a:lnTo>
                  <a:pt x="286740" y="4867694"/>
                </a:lnTo>
                <a:lnTo>
                  <a:pt x="273443" y="4867694"/>
                </a:lnTo>
                <a:lnTo>
                  <a:pt x="253644" y="4863884"/>
                </a:lnTo>
                <a:lnTo>
                  <a:pt x="247091" y="4863884"/>
                </a:lnTo>
                <a:lnTo>
                  <a:pt x="240576" y="4861344"/>
                </a:lnTo>
                <a:lnTo>
                  <a:pt x="227660" y="4858804"/>
                </a:lnTo>
                <a:lnTo>
                  <a:pt x="221259" y="4856264"/>
                </a:lnTo>
                <a:lnTo>
                  <a:pt x="214896" y="4854994"/>
                </a:lnTo>
                <a:lnTo>
                  <a:pt x="202361" y="4849914"/>
                </a:lnTo>
                <a:lnTo>
                  <a:pt x="178003" y="4839754"/>
                </a:lnTo>
                <a:lnTo>
                  <a:pt x="172085" y="4835944"/>
                </a:lnTo>
                <a:lnTo>
                  <a:pt x="166255" y="4833404"/>
                </a:lnTo>
                <a:lnTo>
                  <a:pt x="154825" y="4825784"/>
                </a:lnTo>
                <a:lnTo>
                  <a:pt x="149237" y="4823244"/>
                </a:lnTo>
                <a:lnTo>
                  <a:pt x="143738" y="4819434"/>
                </a:lnTo>
                <a:lnTo>
                  <a:pt x="138341" y="4815624"/>
                </a:lnTo>
                <a:lnTo>
                  <a:pt x="133045" y="4810544"/>
                </a:lnTo>
                <a:lnTo>
                  <a:pt x="127838" y="4806734"/>
                </a:lnTo>
                <a:lnTo>
                  <a:pt x="122745" y="4802924"/>
                </a:lnTo>
                <a:lnTo>
                  <a:pt x="117754" y="4797844"/>
                </a:lnTo>
                <a:lnTo>
                  <a:pt x="112877" y="4794034"/>
                </a:lnTo>
                <a:lnTo>
                  <a:pt x="108102" y="4788954"/>
                </a:lnTo>
                <a:lnTo>
                  <a:pt x="103441" y="4783874"/>
                </a:lnTo>
                <a:lnTo>
                  <a:pt x="98920" y="4778794"/>
                </a:lnTo>
                <a:lnTo>
                  <a:pt x="94500" y="4774984"/>
                </a:lnTo>
                <a:lnTo>
                  <a:pt x="90208" y="4769904"/>
                </a:lnTo>
                <a:lnTo>
                  <a:pt x="86055" y="4763554"/>
                </a:lnTo>
                <a:lnTo>
                  <a:pt x="82016" y="4758474"/>
                </a:lnTo>
                <a:lnTo>
                  <a:pt x="78117" y="4753394"/>
                </a:lnTo>
                <a:lnTo>
                  <a:pt x="74345" y="4748314"/>
                </a:lnTo>
                <a:lnTo>
                  <a:pt x="70713" y="4741964"/>
                </a:lnTo>
                <a:lnTo>
                  <a:pt x="67221" y="4736884"/>
                </a:lnTo>
                <a:lnTo>
                  <a:pt x="63868" y="4730534"/>
                </a:lnTo>
                <a:lnTo>
                  <a:pt x="60655" y="4725454"/>
                </a:lnTo>
                <a:lnTo>
                  <a:pt x="57581" y="4719104"/>
                </a:lnTo>
                <a:lnTo>
                  <a:pt x="54660" y="4712754"/>
                </a:lnTo>
                <a:lnTo>
                  <a:pt x="51892" y="4707674"/>
                </a:lnTo>
                <a:lnTo>
                  <a:pt x="49263" y="4701324"/>
                </a:lnTo>
                <a:lnTo>
                  <a:pt x="36741" y="4663224"/>
                </a:lnTo>
                <a:lnTo>
                  <a:pt x="32613" y="4642904"/>
                </a:lnTo>
                <a:lnTo>
                  <a:pt x="31559" y="4636554"/>
                </a:lnTo>
                <a:lnTo>
                  <a:pt x="28752" y="4589564"/>
                </a:lnTo>
                <a:lnTo>
                  <a:pt x="28968" y="4583214"/>
                </a:lnTo>
                <a:lnTo>
                  <a:pt x="33870" y="4543844"/>
                </a:lnTo>
                <a:lnTo>
                  <a:pt x="44538" y="4505744"/>
                </a:lnTo>
                <a:lnTo>
                  <a:pt x="54749" y="4481614"/>
                </a:lnTo>
                <a:lnTo>
                  <a:pt x="57670" y="4475264"/>
                </a:lnTo>
                <a:lnTo>
                  <a:pt x="60744" y="4468914"/>
                </a:lnTo>
                <a:lnTo>
                  <a:pt x="63957" y="4463834"/>
                </a:lnTo>
                <a:lnTo>
                  <a:pt x="67322" y="4457484"/>
                </a:lnTo>
                <a:lnTo>
                  <a:pt x="70815" y="4452404"/>
                </a:lnTo>
                <a:lnTo>
                  <a:pt x="74447" y="4446054"/>
                </a:lnTo>
                <a:lnTo>
                  <a:pt x="78219" y="4440974"/>
                </a:lnTo>
                <a:lnTo>
                  <a:pt x="82130" y="4435894"/>
                </a:lnTo>
                <a:lnTo>
                  <a:pt x="86169" y="4429544"/>
                </a:lnTo>
                <a:lnTo>
                  <a:pt x="90335" y="4424464"/>
                </a:lnTo>
                <a:lnTo>
                  <a:pt x="94627" y="4419384"/>
                </a:lnTo>
                <a:lnTo>
                  <a:pt x="99047" y="4414304"/>
                </a:lnTo>
                <a:lnTo>
                  <a:pt x="103581" y="4410494"/>
                </a:lnTo>
                <a:lnTo>
                  <a:pt x="108242" y="4405414"/>
                </a:lnTo>
                <a:lnTo>
                  <a:pt x="113004" y="4400334"/>
                </a:lnTo>
                <a:lnTo>
                  <a:pt x="117894" y="4396524"/>
                </a:lnTo>
                <a:lnTo>
                  <a:pt x="122885" y="4391444"/>
                </a:lnTo>
                <a:lnTo>
                  <a:pt x="127990" y="4387634"/>
                </a:lnTo>
                <a:lnTo>
                  <a:pt x="133197" y="4382554"/>
                </a:lnTo>
                <a:lnTo>
                  <a:pt x="138493" y="4378744"/>
                </a:lnTo>
                <a:lnTo>
                  <a:pt x="143903" y="4374934"/>
                </a:lnTo>
                <a:lnTo>
                  <a:pt x="149402" y="4371124"/>
                </a:lnTo>
                <a:lnTo>
                  <a:pt x="154990" y="4367314"/>
                </a:lnTo>
                <a:lnTo>
                  <a:pt x="160655" y="4364774"/>
                </a:lnTo>
                <a:lnTo>
                  <a:pt x="172262" y="4357154"/>
                </a:lnTo>
                <a:lnTo>
                  <a:pt x="190220" y="4349534"/>
                </a:lnTo>
                <a:lnTo>
                  <a:pt x="221437" y="4336834"/>
                </a:lnTo>
                <a:lnTo>
                  <a:pt x="234276" y="4334294"/>
                </a:lnTo>
                <a:lnTo>
                  <a:pt x="240766" y="4331754"/>
                </a:lnTo>
                <a:lnTo>
                  <a:pt x="253834" y="4329214"/>
                </a:lnTo>
                <a:lnTo>
                  <a:pt x="260413" y="4329214"/>
                </a:lnTo>
                <a:lnTo>
                  <a:pt x="273634" y="4326674"/>
                </a:lnTo>
                <a:lnTo>
                  <a:pt x="286931" y="4326674"/>
                </a:lnTo>
                <a:lnTo>
                  <a:pt x="293585" y="4325404"/>
                </a:lnTo>
                <a:lnTo>
                  <a:pt x="320205" y="4325404"/>
                </a:lnTo>
                <a:lnTo>
                  <a:pt x="326847" y="4326674"/>
                </a:lnTo>
                <a:lnTo>
                  <a:pt x="333463" y="4326674"/>
                </a:lnTo>
                <a:lnTo>
                  <a:pt x="366179" y="4333024"/>
                </a:lnTo>
                <a:lnTo>
                  <a:pt x="372618" y="4335564"/>
                </a:lnTo>
                <a:lnTo>
                  <a:pt x="379018" y="4336834"/>
                </a:lnTo>
                <a:lnTo>
                  <a:pt x="385356" y="4339374"/>
                </a:lnTo>
                <a:lnTo>
                  <a:pt x="391655" y="4340644"/>
                </a:lnTo>
                <a:lnTo>
                  <a:pt x="416242" y="4350804"/>
                </a:lnTo>
                <a:lnTo>
                  <a:pt x="422224" y="4354614"/>
                </a:lnTo>
                <a:lnTo>
                  <a:pt x="428129" y="4357154"/>
                </a:lnTo>
                <a:lnTo>
                  <a:pt x="433971" y="4360964"/>
                </a:lnTo>
                <a:lnTo>
                  <a:pt x="439712" y="4363504"/>
                </a:lnTo>
                <a:lnTo>
                  <a:pt x="445376" y="4367314"/>
                </a:lnTo>
                <a:lnTo>
                  <a:pt x="477418" y="4391444"/>
                </a:lnTo>
                <a:lnTo>
                  <a:pt x="482396" y="4395254"/>
                </a:lnTo>
                <a:lnTo>
                  <a:pt x="487273" y="4400334"/>
                </a:lnTo>
                <a:lnTo>
                  <a:pt x="492036" y="4405414"/>
                </a:lnTo>
                <a:lnTo>
                  <a:pt x="496684" y="4409224"/>
                </a:lnTo>
                <a:lnTo>
                  <a:pt x="521970" y="4440974"/>
                </a:lnTo>
                <a:lnTo>
                  <a:pt x="525729" y="4446054"/>
                </a:lnTo>
                <a:lnTo>
                  <a:pt x="529348" y="4451134"/>
                </a:lnTo>
                <a:lnTo>
                  <a:pt x="532841" y="4457484"/>
                </a:lnTo>
                <a:lnTo>
                  <a:pt x="536181" y="4462564"/>
                </a:lnTo>
                <a:lnTo>
                  <a:pt x="539394" y="4468914"/>
                </a:lnTo>
                <a:lnTo>
                  <a:pt x="542455" y="4475264"/>
                </a:lnTo>
                <a:lnTo>
                  <a:pt x="545363" y="4480344"/>
                </a:lnTo>
                <a:lnTo>
                  <a:pt x="559689" y="4518444"/>
                </a:lnTo>
                <a:lnTo>
                  <a:pt x="568388" y="4556544"/>
                </a:lnTo>
                <a:lnTo>
                  <a:pt x="571169" y="4589564"/>
                </a:lnTo>
                <a:lnTo>
                  <a:pt x="571169" y="4468901"/>
                </a:lnTo>
                <a:lnTo>
                  <a:pt x="567944" y="4462564"/>
                </a:lnTo>
                <a:lnTo>
                  <a:pt x="564553" y="4454944"/>
                </a:lnTo>
                <a:lnTo>
                  <a:pt x="560997" y="4448594"/>
                </a:lnTo>
                <a:lnTo>
                  <a:pt x="557288" y="4442244"/>
                </a:lnTo>
                <a:lnTo>
                  <a:pt x="553427" y="4435894"/>
                </a:lnTo>
                <a:lnTo>
                  <a:pt x="549414" y="4429544"/>
                </a:lnTo>
                <a:lnTo>
                  <a:pt x="545236" y="4424464"/>
                </a:lnTo>
                <a:lnTo>
                  <a:pt x="540931" y="4418114"/>
                </a:lnTo>
                <a:lnTo>
                  <a:pt x="536473" y="4411764"/>
                </a:lnTo>
                <a:lnTo>
                  <a:pt x="531863" y="4406684"/>
                </a:lnTo>
                <a:lnTo>
                  <a:pt x="527113" y="4400334"/>
                </a:lnTo>
                <a:lnTo>
                  <a:pt x="495896" y="4369854"/>
                </a:lnTo>
                <a:lnTo>
                  <a:pt x="472681" y="4352074"/>
                </a:lnTo>
                <a:lnTo>
                  <a:pt x="466598" y="4346994"/>
                </a:lnTo>
                <a:lnTo>
                  <a:pt x="454152" y="4339374"/>
                </a:lnTo>
                <a:lnTo>
                  <a:pt x="441337" y="4331754"/>
                </a:lnTo>
                <a:lnTo>
                  <a:pt x="434797" y="4329214"/>
                </a:lnTo>
                <a:lnTo>
                  <a:pt x="428180" y="4325404"/>
                </a:lnTo>
                <a:lnTo>
                  <a:pt x="421487" y="4322864"/>
                </a:lnTo>
                <a:lnTo>
                  <a:pt x="414705" y="4319054"/>
                </a:lnTo>
                <a:lnTo>
                  <a:pt x="394004" y="4311434"/>
                </a:lnTo>
                <a:lnTo>
                  <a:pt x="386981" y="4310164"/>
                </a:lnTo>
                <a:lnTo>
                  <a:pt x="379907" y="4307624"/>
                </a:lnTo>
                <a:lnTo>
                  <a:pt x="372783" y="4306354"/>
                </a:lnTo>
                <a:lnTo>
                  <a:pt x="365620" y="4303814"/>
                </a:lnTo>
                <a:lnTo>
                  <a:pt x="336600" y="4298734"/>
                </a:lnTo>
                <a:lnTo>
                  <a:pt x="329272" y="4298734"/>
                </a:lnTo>
                <a:lnTo>
                  <a:pt x="321932" y="4297464"/>
                </a:lnTo>
                <a:lnTo>
                  <a:pt x="277787" y="4297464"/>
                </a:lnTo>
                <a:lnTo>
                  <a:pt x="270446" y="4298734"/>
                </a:lnTo>
                <a:lnTo>
                  <a:pt x="263131" y="4298734"/>
                </a:lnTo>
                <a:lnTo>
                  <a:pt x="234111" y="4303814"/>
                </a:lnTo>
                <a:lnTo>
                  <a:pt x="226949" y="4306354"/>
                </a:lnTo>
                <a:lnTo>
                  <a:pt x="219824" y="4307624"/>
                </a:lnTo>
                <a:lnTo>
                  <a:pt x="212750" y="4310164"/>
                </a:lnTo>
                <a:lnTo>
                  <a:pt x="205727" y="4311434"/>
                </a:lnTo>
                <a:lnTo>
                  <a:pt x="191871" y="4316514"/>
                </a:lnTo>
                <a:lnTo>
                  <a:pt x="185026" y="4320324"/>
                </a:lnTo>
                <a:lnTo>
                  <a:pt x="171564" y="4325404"/>
                </a:lnTo>
                <a:lnTo>
                  <a:pt x="164947" y="4329214"/>
                </a:lnTo>
                <a:lnTo>
                  <a:pt x="158407" y="4331754"/>
                </a:lnTo>
                <a:lnTo>
                  <a:pt x="145592" y="4339374"/>
                </a:lnTo>
                <a:lnTo>
                  <a:pt x="133159" y="4346994"/>
                </a:lnTo>
                <a:lnTo>
                  <a:pt x="127088" y="4352074"/>
                </a:lnTo>
                <a:lnTo>
                  <a:pt x="121119" y="4355884"/>
                </a:lnTo>
                <a:lnTo>
                  <a:pt x="115265" y="4360964"/>
                </a:lnTo>
                <a:lnTo>
                  <a:pt x="109512" y="4364774"/>
                </a:lnTo>
                <a:lnTo>
                  <a:pt x="103873" y="4369854"/>
                </a:lnTo>
                <a:lnTo>
                  <a:pt x="72669" y="4401604"/>
                </a:lnTo>
                <a:lnTo>
                  <a:pt x="67932" y="4406684"/>
                </a:lnTo>
                <a:lnTo>
                  <a:pt x="63334" y="4411764"/>
                </a:lnTo>
                <a:lnTo>
                  <a:pt x="58877" y="4418114"/>
                </a:lnTo>
                <a:lnTo>
                  <a:pt x="54559" y="4424464"/>
                </a:lnTo>
                <a:lnTo>
                  <a:pt x="50393" y="4430814"/>
                </a:lnTo>
                <a:lnTo>
                  <a:pt x="46380" y="4435894"/>
                </a:lnTo>
                <a:lnTo>
                  <a:pt x="42519" y="4442244"/>
                </a:lnTo>
                <a:lnTo>
                  <a:pt x="38823" y="4448594"/>
                </a:lnTo>
                <a:lnTo>
                  <a:pt x="35267" y="4454944"/>
                </a:lnTo>
                <a:lnTo>
                  <a:pt x="31877" y="4462564"/>
                </a:lnTo>
                <a:lnTo>
                  <a:pt x="28651" y="4468914"/>
                </a:lnTo>
                <a:lnTo>
                  <a:pt x="25590" y="4475264"/>
                </a:lnTo>
                <a:lnTo>
                  <a:pt x="22694" y="4481614"/>
                </a:lnTo>
                <a:lnTo>
                  <a:pt x="19964" y="4489234"/>
                </a:lnTo>
                <a:lnTo>
                  <a:pt x="17399" y="4495584"/>
                </a:lnTo>
                <a:lnTo>
                  <a:pt x="15011" y="4503204"/>
                </a:lnTo>
                <a:lnTo>
                  <a:pt x="12788" y="4509554"/>
                </a:lnTo>
                <a:lnTo>
                  <a:pt x="10744" y="4517174"/>
                </a:lnTo>
                <a:lnTo>
                  <a:pt x="8864" y="4523524"/>
                </a:lnTo>
                <a:lnTo>
                  <a:pt x="7175" y="4531144"/>
                </a:lnTo>
                <a:lnTo>
                  <a:pt x="5651" y="4538764"/>
                </a:lnTo>
                <a:lnTo>
                  <a:pt x="4305" y="4546384"/>
                </a:lnTo>
                <a:lnTo>
                  <a:pt x="3136" y="4552734"/>
                </a:lnTo>
                <a:lnTo>
                  <a:pt x="0" y="4589564"/>
                </a:lnTo>
                <a:lnTo>
                  <a:pt x="12" y="4604804"/>
                </a:lnTo>
                <a:lnTo>
                  <a:pt x="4368" y="4647984"/>
                </a:lnTo>
                <a:lnTo>
                  <a:pt x="5727" y="4655604"/>
                </a:lnTo>
                <a:lnTo>
                  <a:pt x="7251" y="4663224"/>
                </a:lnTo>
                <a:lnTo>
                  <a:pt x="8966" y="4669574"/>
                </a:lnTo>
                <a:lnTo>
                  <a:pt x="10845" y="4677194"/>
                </a:lnTo>
                <a:lnTo>
                  <a:pt x="12903" y="4683544"/>
                </a:lnTo>
                <a:lnTo>
                  <a:pt x="15125" y="4691164"/>
                </a:lnTo>
                <a:lnTo>
                  <a:pt x="17526" y="4697514"/>
                </a:lnTo>
                <a:lnTo>
                  <a:pt x="20104" y="4705134"/>
                </a:lnTo>
                <a:lnTo>
                  <a:pt x="22847" y="4711484"/>
                </a:lnTo>
                <a:lnTo>
                  <a:pt x="25742" y="4719104"/>
                </a:lnTo>
                <a:lnTo>
                  <a:pt x="46583" y="4757204"/>
                </a:lnTo>
                <a:lnTo>
                  <a:pt x="63563" y="4781334"/>
                </a:lnTo>
                <a:lnTo>
                  <a:pt x="68173" y="4787684"/>
                </a:lnTo>
                <a:lnTo>
                  <a:pt x="72923" y="4792764"/>
                </a:lnTo>
                <a:lnTo>
                  <a:pt x="77800" y="4799114"/>
                </a:lnTo>
                <a:lnTo>
                  <a:pt x="82816" y="4804194"/>
                </a:lnTo>
                <a:lnTo>
                  <a:pt x="109804" y="4828324"/>
                </a:lnTo>
                <a:lnTo>
                  <a:pt x="115557" y="4833404"/>
                </a:lnTo>
                <a:lnTo>
                  <a:pt x="158750" y="4861344"/>
                </a:lnTo>
                <a:lnTo>
                  <a:pt x="171907" y="4867694"/>
                </a:lnTo>
                <a:lnTo>
                  <a:pt x="178612" y="4871504"/>
                </a:lnTo>
                <a:lnTo>
                  <a:pt x="213118" y="4884204"/>
                </a:lnTo>
                <a:lnTo>
                  <a:pt x="220192" y="4885474"/>
                </a:lnTo>
                <a:lnTo>
                  <a:pt x="227317" y="4888014"/>
                </a:lnTo>
                <a:lnTo>
                  <a:pt x="234480" y="4889284"/>
                </a:lnTo>
                <a:lnTo>
                  <a:pt x="241693" y="4891824"/>
                </a:lnTo>
                <a:lnTo>
                  <a:pt x="248932" y="4893094"/>
                </a:lnTo>
                <a:lnTo>
                  <a:pt x="256209" y="4893094"/>
                </a:lnTo>
                <a:lnTo>
                  <a:pt x="270827" y="4895634"/>
                </a:lnTo>
                <a:lnTo>
                  <a:pt x="278168" y="4895634"/>
                </a:lnTo>
                <a:lnTo>
                  <a:pt x="285521" y="4896904"/>
                </a:lnTo>
                <a:lnTo>
                  <a:pt x="314947" y="4896904"/>
                </a:lnTo>
                <a:lnTo>
                  <a:pt x="322287" y="4895634"/>
                </a:lnTo>
                <a:lnTo>
                  <a:pt x="329628" y="4895634"/>
                </a:lnTo>
                <a:lnTo>
                  <a:pt x="373075" y="4888014"/>
                </a:lnTo>
                <a:lnTo>
                  <a:pt x="380174" y="4885474"/>
                </a:lnTo>
                <a:lnTo>
                  <a:pt x="387248" y="4884204"/>
                </a:lnTo>
                <a:lnTo>
                  <a:pt x="421690" y="4871504"/>
                </a:lnTo>
                <a:lnTo>
                  <a:pt x="426148" y="4868964"/>
                </a:lnTo>
                <a:lnTo>
                  <a:pt x="428371" y="4867694"/>
                </a:lnTo>
                <a:lnTo>
                  <a:pt x="434987" y="4865154"/>
                </a:lnTo>
                <a:lnTo>
                  <a:pt x="472795" y="4842294"/>
                </a:lnTo>
                <a:lnTo>
                  <a:pt x="478751" y="4837214"/>
                </a:lnTo>
                <a:lnTo>
                  <a:pt x="484606" y="4833404"/>
                </a:lnTo>
                <a:lnTo>
                  <a:pt x="490347" y="4828324"/>
                </a:lnTo>
                <a:lnTo>
                  <a:pt x="495973" y="4823244"/>
                </a:lnTo>
                <a:lnTo>
                  <a:pt x="501484" y="4819434"/>
                </a:lnTo>
                <a:lnTo>
                  <a:pt x="506869" y="4814354"/>
                </a:lnTo>
                <a:lnTo>
                  <a:pt x="512127" y="4809274"/>
                </a:lnTo>
                <a:lnTo>
                  <a:pt x="517271" y="4804194"/>
                </a:lnTo>
                <a:lnTo>
                  <a:pt x="522274" y="4797844"/>
                </a:lnTo>
                <a:lnTo>
                  <a:pt x="527151" y="4792764"/>
                </a:lnTo>
                <a:lnTo>
                  <a:pt x="531876" y="4786414"/>
                </a:lnTo>
                <a:lnTo>
                  <a:pt x="536473" y="4781334"/>
                </a:lnTo>
                <a:lnTo>
                  <a:pt x="540931" y="4774984"/>
                </a:lnTo>
                <a:lnTo>
                  <a:pt x="564527" y="4738154"/>
                </a:lnTo>
                <a:lnTo>
                  <a:pt x="574205" y="4717834"/>
                </a:lnTo>
                <a:lnTo>
                  <a:pt x="577113" y="4711484"/>
                </a:lnTo>
                <a:lnTo>
                  <a:pt x="579843" y="4705134"/>
                </a:lnTo>
                <a:lnTo>
                  <a:pt x="582409" y="4697514"/>
                </a:lnTo>
                <a:lnTo>
                  <a:pt x="584796" y="4691164"/>
                </a:lnTo>
                <a:lnTo>
                  <a:pt x="587032" y="4683544"/>
                </a:lnTo>
                <a:lnTo>
                  <a:pt x="589076" y="4677194"/>
                </a:lnTo>
                <a:lnTo>
                  <a:pt x="590956" y="4669574"/>
                </a:lnTo>
                <a:lnTo>
                  <a:pt x="592658" y="4661954"/>
                </a:lnTo>
                <a:lnTo>
                  <a:pt x="594194" y="4655604"/>
                </a:lnTo>
                <a:lnTo>
                  <a:pt x="595541" y="4647984"/>
                </a:lnTo>
                <a:lnTo>
                  <a:pt x="599897" y="4604804"/>
                </a:lnTo>
                <a:lnTo>
                  <a:pt x="599909" y="4589564"/>
                </a:lnTo>
                <a:close/>
              </a:path>
              <a:path w="10594340" h="4935220">
                <a:moveTo>
                  <a:pt x="599909" y="3518725"/>
                </a:moveTo>
                <a:lnTo>
                  <a:pt x="595579" y="3474275"/>
                </a:lnTo>
                <a:lnTo>
                  <a:pt x="594233" y="3467925"/>
                </a:lnTo>
                <a:lnTo>
                  <a:pt x="592696" y="3460305"/>
                </a:lnTo>
                <a:lnTo>
                  <a:pt x="590994" y="3452685"/>
                </a:lnTo>
                <a:lnTo>
                  <a:pt x="589127" y="3446335"/>
                </a:lnTo>
                <a:lnTo>
                  <a:pt x="587070" y="3438715"/>
                </a:lnTo>
                <a:lnTo>
                  <a:pt x="584847" y="3432365"/>
                </a:lnTo>
                <a:lnTo>
                  <a:pt x="582447" y="3424745"/>
                </a:lnTo>
                <a:lnTo>
                  <a:pt x="579882" y="3418395"/>
                </a:lnTo>
                <a:lnTo>
                  <a:pt x="577151" y="3410775"/>
                </a:lnTo>
                <a:lnTo>
                  <a:pt x="574243" y="3404425"/>
                </a:lnTo>
                <a:lnTo>
                  <a:pt x="571182" y="3398075"/>
                </a:lnTo>
                <a:lnTo>
                  <a:pt x="571169" y="3518725"/>
                </a:lnTo>
                <a:lnTo>
                  <a:pt x="571157" y="3533965"/>
                </a:lnTo>
                <a:lnTo>
                  <a:pt x="567334" y="3572065"/>
                </a:lnTo>
                <a:lnTo>
                  <a:pt x="566127" y="3578415"/>
                </a:lnTo>
                <a:lnTo>
                  <a:pt x="564743" y="3586035"/>
                </a:lnTo>
                <a:lnTo>
                  <a:pt x="553186" y="3624135"/>
                </a:lnTo>
                <a:lnTo>
                  <a:pt x="548106" y="3635565"/>
                </a:lnTo>
                <a:lnTo>
                  <a:pt x="545338" y="3641915"/>
                </a:lnTo>
                <a:lnTo>
                  <a:pt x="542417" y="3648265"/>
                </a:lnTo>
                <a:lnTo>
                  <a:pt x="539356" y="3654615"/>
                </a:lnTo>
                <a:lnTo>
                  <a:pt x="536143" y="3659695"/>
                </a:lnTo>
                <a:lnTo>
                  <a:pt x="532790" y="3666045"/>
                </a:lnTo>
                <a:lnTo>
                  <a:pt x="529310" y="3671125"/>
                </a:lnTo>
                <a:lnTo>
                  <a:pt x="525678" y="3677475"/>
                </a:lnTo>
                <a:lnTo>
                  <a:pt x="521906" y="3682555"/>
                </a:lnTo>
                <a:lnTo>
                  <a:pt x="496595" y="3713035"/>
                </a:lnTo>
                <a:lnTo>
                  <a:pt x="482307" y="3727005"/>
                </a:lnTo>
                <a:lnTo>
                  <a:pt x="477316" y="3732085"/>
                </a:lnTo>
                <a:lnTo>
                  <a:pt x="472224" y="3735895"/>
                </a:lnTo>
                <a:lnTo>
                  <a:pt x="467029" y="3739705"/>
                </a:lnTo>
                <a:lnTo>
                  <a:pt x="461721" y="3743515"/>
                </a:lnTo>
                <a:lnTo>
                  <a:pt x="456336" y="3748595"/>
                </a:lnTo>
                <a:lnTo>
                  <a:pt x="450837" y="3752405"/>
                </a:lnTo>
                <a:lnTo>
                  <a:pt x="445249" y="3754945"/>
                </a:lnTo>
                <a:lnTo>
                  <a:pt x="433832" y="3762565"/>
                </a:lnTo>
                <a:lnTo>
                  <a:pt x="428002" y="3765105"/>
                </a:lnTo>
                <a:lnTo>
                  <a:pt x="422084" y="3768915"/>
                </a:lnTo>
                <a:lnTo>
                  <a:pt x="397738" y="3779075"/>
                </a:lnTo>
                <a:lnTo>
                  <a:pt x="385203" y="3784155"/>
                </a:lnTo>
                <a:lnTo>
                  <a:pt x="378841" y="3785425"/>
                </a:lnTo>
                <a:lnTo>
                  <a:pt x="372452" y="3787965"/>
                </a:lnTo>
                <a:lnTo>
                  <a:pt x="326656" y="3796855"/>
                </a:lnTo>
                <a:lnTo>
                  <a:pt x="313372" y="3796855"/>
                </a:lnTo>
                <a:lnTo>
                  <a:pt x="306717" y="3798125"/>
                </a:lnTo>
                <a:lnTo>
                  <a:pt x="293395" y="3798125"/>
                </a:lnTo>
                <a:lnTo>
                  <a:pt x="286740" y="3796855"/>
                </a:lnTo>
                <a:lnTo>
                  <a:pt x="273443" y="3796855"/>
                </a:lnTo>
                <a:lnTo>
                  <a:pt x="253644" y="3793045"/>
                </a:lnTo>
                <a:lnTo>
                  <a:pt x="247091" y="3793045"/>
                </a:lnTo>
                <a:lnTo>
                  <a:pt x="240576" y="3790505"/>
                </a:lnTo>
                <a:lnTo>
                  <a:pt x="227660" y="3787965"/>
                </a:lnTo>
                <a:lnTo>
                  <a:pt x="221259" y="3785425"/>
                </a:lnTo>
                <a:lnTo>
                  <a:pt x="214896" y="3784155"/>
                </a:lnTo>
                <a:lnTo>
                  <a:pt x="202361" y="3779075"/>
                </a:lnTo>
                <a:lnTo>
                  <a:pt x="178003" y="3768915"/>
                </a:lnTo>
                <a:lnTo>
                  <a:pt x="172085" y="3765105"/>
                </a:lnTo>
                <a:lnTo>
                  <a:pt x="166255" y="3762565"/>
                </a:lnTo>
                <a:lnTo>
                  <a:pt x="154825" y="3754945"/>
                </a:lnTo>
                <a:lnTo>
                  <a:pt x="149237" y="3752405"/>
                </a:lnTo>
                <a:lnTo>
                  <a:pt x="143738" y="3748595"/>
                </a:lnTo>
                <a:lnTo>
                  <a:pt x="138341" y="3744785"/>
                </a:lnTo>
                <a:lnTo>
                  <a:pt x="133045" y="3739705"/>
                </a:lnTo>
                <a:lnTo>
                  <a:pt x="127838" y="3735895"/>
                </a:lnTo>
                <a:lnTo>
                  <a:pt x="122745" y="3732085"/>
                </a:lnTo>
                <a:lnTo>
                  <a:pt x="117754" y="3727005"/>
                </a:lnTo>
                <a:lnTo>
                  <a:pt x="112877" y="3723195"/>
                </a:lnTo>
                <a:lnTo>
                  <a:pt x="108102" y="3718115"/>
                </a:lnTo>
                <a:lnTo>
                  <a:pt x="103441" y="3713035"/>
                </a:lnTo>
                <a:lnTo>
                  <a:pt x="98920" y="3707955"/>
                </a:lnTo>
                <a:lnTo>
                  <a:pt x="94500" y="3704145"/>
                </a:lnTo>
                <a:lnTo>
                  <a:pt x="90208" y="3699065"/>
                </a:lnTo>
                <a:lnTo>
                  <a:pt x="86055" y="3692715"/>
                </a:lnTo>
                <a:lnTo>
                  <a:pt x="82016" y="3687635"/>
                </a:lnTo>
                <a:lnTo>
                  <a:pt x="78117" y="3682555"/>
                </a:lnTo>
                <a:lnTo>
                  <a:pt x="74345" y="3677475"/>
                </a:lnTo>
                <a:lnTo>
                  <a:pt x="70713" y="3671125"/>
                </a:lnTo>
                <a:lnTo>
                  <a:pt x="67221" y="3666045"/>
                </a:lnTo>
                <a:lnTo>
                  <a:pt x="63868" y="3659695"/>
                </a:lnTo>
                <a:lnTo>
                  <a:pt x="60655" y="3654615"/>
                </a:lnTo>
                <a:lnTo>
                  <a:pt x="57581" y="3648265"/>
                </a:lnTo>
                <a:lnTo>
                  <a:pt x="54660" y="3641915"/>
                </a:lnTo>
                <a:lnTo>
                  <a:pt x="51892" y="3636835"/>
                </a:lnTo>
                <a:lnTo>
                  <a:pt x="49263" y="3630485"/>
                </a:lnTo>
                <a:lnTo>
                  <a:pt x="36741" y="3592385"/>
                </a:lnTo>
                <a:lnTo>
                  <a:pt x="32613" y="3572065"/>
                </a:lnTo>
                <a:lnTo>
                  <a:pt x="31559" y="3565715"/>
                </a:lnTo>
                <a:lnTo>
                  <a:pt x="28752" y="3518725"/>
                </a:lnTo>
                <a:lnTo>
                  <a:pt x="28968" y="3512375"/>
                </a:lnTo>
                <a:lnTo>
                  <a:pt x="33870" y="3473005"/>
                </a:lnTo>
                <a:lnTo>
                  <a:pt x="44538" y="3434905"/>
                </a:lnTo>
                <a:lnTo>
                  <a:pt x="54749" y="3410775"/>
                </a:lnTo>
                <a:lnTo>
                  <a:pt x="57670" y="3404425"/>
                </a:lnTo>
                <a:lnTo>
                  <a:pt x="60744" y="3398075"/>
                </a:lnTo>
                <a:lnTo>
                  <a:pt x="63957" y="3392995"/>
                </a:lnTo>
                <a:lnTo>
                  <a:pt x="67322" y="3386645"/>
                </a:lnTo>
                <a:lnTo>
                  <a:pt x="70815" y="3381565"/>
                </a:lnTo>
                <a:lnTo>
                  <a:pt x="74447" y="3375215"/>
                </a:lnTo>
                <a:lnTo>
                  <a:pt x="78219" y="3370135"/>
                </a:lnTo>
                <a:lnTo>
                  <a:pt x="82130" y="3365055"/>
                </a:lnTo>
                <a:lnTo>
                  <a:pt x="86169" y="3358705"/>
                </a:lnTo>
                <a:lnTo>
                  <a:pt x="90335" y="3353625"/>
                </a:lnTo>
                <a:lnTo>
                  <a:pt x="94627" y="3348545"/>
                </a:lnTo>
                <a:lnTo>
                  <a:pt x="99047" y="3343465"/>
                </a:lnTo>
                <a:lnTo>
                  <a:pt x="103581" y="3339655"/>
                </a:lnTo>
                <a:lnTo>
                  <a:pt x="108242" y="3334575"/>
                </a:lnTo>
                <a:lnTo>
                  <a:pt x="113004" y="3329495"/>
                </a:lnTo>
                <a:lnTo>
                  <a:pt x="117894" y="3325685"/>
                </a:lnTo>
                <a:lnTo>
                  <a:pt x="122885" y="3320605"/>
                </a:lnTo>
                <a:lnTo>
                  <a:pt x="127990" y="3316795"/>
                </a:lnTo>
                <a:lnTo>
                  <a:pt x="133197" y="3311715"/>
                </a:lnTo>
                <a:lnTo>
                  <a:pt x="138493" y="3307905"/>
                </a:lnTo>
                <a:lnTo>
                  <a:pt x="143903" y="3304095"/>
                </a:lnTo>
                <a:lnTo>
                  <a:pt x="149402" y="3300285"/>
                </a:lnTo>
                <a:lnTo>
                  <a:pt x="154990" y="3296475"/>
                </a:lnTo>
                <a:lnTo>
                  <a:pt x="160655" y="3293935"/>
                </a:lnTo>
                <a:lnTo>
                  <a:pt x="172262" y="3286315"/>
                </a:lnTo>
                <a:lnTo>
                  <a:pt x="190220" y="3278695"/>
                </a:lnTo>
                <a:lnTo>
                  <a:pt x="221437" y="3265995"/>
                </a:lnTo>
                <a:lnTo>
                  <a:pt x="234276" y="3263455"/>
                </a:lnTo>
                <a:lnTo>
                  <a:pt x="240766" y="3260915"/>
                </a:lnTo>
                <a:lnTo>
                  <a:pt x="253834" y="3258375"/>
                </a:lnTo>
                <a:lnTo>
                  <a:pt x="260413" y="3258375"/>
                </a:lnTo>
                <a:lnTo>
                  <a:pt x="273634" y="3255835"/>
                </a:lnTo>
                <a:lnTo>
                  <a:pt x="286931" y="3255835"/>
                </a:lnTo>
                <a:lnTo>
                  <a:pt x="293585" y="3254565"/>
                </a:lnTo>
                <a:lnTo>
                  <a:pt x="320205" y="3254565"/>
                </a:lnTo>
                <a:lnTo>
                  <a:pt x="326847" y="3255835"/>
                </a:lnTo>
                <a:lnTo>
                  <a:pt x="333463" y="3255835"/>
                </a:lnTo>
                <a:lnTo>
                  <a:pt x="366179" y="3262185"/>
                </a:lnTo>
                <a:lnTo>
                  <a:pt x="372618" y="3264725"/>
                </a:lnTo>
                <a:lnTo>
                  <a:pt x="379018" y="3265995"/>
                </a:lnTo>
                <a:lnTo>
                  <a:pt x="385356" y="3268535"/>
                </a:lnTo>
                <a:lnTo>
                  <a:pt x="391655" y="3269805"/>
                </a:lnTo>
                <a:lnTo>
                  <a:pt x="416242" y="3279965"/>
                </a:lnTo>
                <a:lnTo>
                  <a:pt x="422224" y="3283775"/>
                </a:lnTo>
                <a:lnTo>
                  <a:pt x="428129" y="3286315"/>
                </a:lnTo>
                <a:lnTo>
                  <a:pt x="433971" y="3290125"/>
                </a:lnTo>
                <a:lnTo>
                  <a:pt x="439712" y="3292665"/>
                </a:lnTo>
                <a:lnTo>
                  <a:pt x="445376" y="3296475"/>
                </a:lnTo>
                <a:lnTo>
                  <a:pt x="477418" y="3320605"/>
                </a:lnTo>
                <a:lnTo>
                  <a:pt x="482396" y="3324415"/>
                </a:lnTo>
                <a:lnTo>
                  <a:pt x="487273" y="3329495"/>
                </a:lnTo>
                <a:lnTo>
                  <a:pt x="492036" y="3334575"/>
                </a:lnTo>
                <a:lnTo>
                  <a:pt x="496684" y="3338385"/>
                </a:lnTo>
                <a:lnTo>
                  <a:pt x="521970" y="3370135"/>
                </a:lnTo>
                <a:lnTo>
                  <a:pt x="525729" y="3375215"/>
                </a:lnTo>
                <a:lnTo>
                  <a:pt x="529348" y="3380295"/>
                </a:lnTo>
                <a:lnTo>
                  <a:pt x="532841" y="3386645"/>
                </a:lnTo>
                <a:lnTo>
                  <a:pt x="536181" y="3391725"/>
                </a:lnTo>
                <a:lnTo>
                  <a:pt x="539394" y="3398075"/>
                </a:lnTo>
                <a:lnTo>
                  <a:pt x="542455" y="3404425"/>
                </a:lnTo>
                <a:lnTo>
                  <a:pt x="545363" y="3409505"/>
                </a:lnTo>
                <a:lnTo>
                  <a:pt x="559689" y="3447605"/>
                </a:lnTo>
                <a:lnTo>
                  <a:pt x="568388" y="3485705"/>
                </a:lnTo>
                <a:lnTo>
                  <a:pt x="571169" y="3518725"/>
                </a:lnTo>
                <a:lnTo>
                  <a:pt x="571169" y="3398062"/>
                </a:lnTo>
                <a:lnTo>
                  <a:pt x="567944" y="3391725"/>
                </a:lnTo>
                <a:lnTo>
                  <a:pt x="564553" y="3384105"/>
                </a:lnTo>
                <a:lnTo>
                  <a:pt x="560997" y="3377755"/>
                </a:lnTo>
                <a:lnTo>
                  <a:pt x="557288" y="3371405"/>
                </a:lnTo>
                <a:lnTo>
                  <a:pt x="553427" y="3365055"/>
                </a:lnTo>
                <a:lnTo>
                  <a:pt x="549414" y="3358705"/>
                </a:lnTo>
                <a:lnTo>
                  <a:pt x="545236" y="3353625"/>
                </a:lnTo>
                <a:lnTo>
                  <a:pt x="540931" y="3347275"/>
                </a:lnTo>
                <a:lnTo>
                  <a:pt x="536473" y="3340925"/>
                </a:lnTo>
                <a:lnTo>
                  <a:pt x="531863" y="3335845"/>
                </a:lnTo>
                <a:lnTo>
                  <a:pt x="527113" y="3329495"/>
                </a:lnTo>
                <a:lnTo>
                  <a:pt x="495896" y="3299015"/>
                </a:lnTo>
                <a:lnTo>
                  <a:pt x="472681" y="3281235"/>
                </a:lnTo>
                <a:lnTo>
                  <a:pt x="466598" y="3276155"/>
                </a:lnTo>
                <a:lnTo>
                  <a:pt x="454152" y="3268535"/>
                </a:lnTo>
                <a:lnTo>
                  <a:pt x="441337" y="3260915"/>
                </a:lnTo>
                <a:lnTo>
                  <a:pt x="434797" y="3258375"/>
                </a:lnTo>
                <a:lnTo>
                  <a:pt x="428180" y="3254565"/>
                </a:lnTo>
                <a:lnTo>
                  <a:pt x="421487" y="3252025"/>
                </a:lnTo>
                <a:lnTo>
                  <a:pt x="414705" y="3248215"/>
                </a:lnTo>
                <a:lnTo>
                  <a:pt x="394004" y="3240595"/>
                </a:lnTo>
                <a:lnTo>
                  <a:pt x="386981" y="3239325"/>
                </a:lnTo>
                <a:lnTo>
                  <a:pt x="379907" y="3236785"/>
                </a:lnTo>
                <a:lnTo>
                  <a:pt x="372783" y="3235515"/>
                </a:lnTo>
                <a:lnTo>
                  <a:pt x="365620" y="3232975"/>
                </a:lnTo>
                <a:lnTo>
                  <a:pt x="336600" y="3227895"/>
                </a:lnTo>
                <a:lnTo>
                  <a:pt x="329272" y="3227895"/>
                </a:lnTo>
                <a:lnTo>
                  <a:pt x="321932" y="3226625"/>
                </a:lnTo>
                <a:lnTo>
                  <a:pt x="277787" y="3226625"/>
                </a:lnTo>
                <a:lnTo>
                  <a:pt x="270446" y="3227895"/>
                </a:lnTo>
                <a:lnTo>
                  <a:pt x="263131" y="3227895"/>
                </a:lnTo>
                <a:lnTo>
                  <a:pt x="234111" y="3232975"/>
                </a:lnTo>
                <a:lnTo>
                  <a:pt x="226949" y="3235515"/>
                </a:lnTo>
                <a:lnTo>
                  <a:pt x="219824" y="3236785"/>
                </a:lnTo>
                <a:lnTo>
                  <a:pt x="212750" y="3239325"/>
                </a:lnTo>
                <a:lnTo>
                  <a:pt x="205727" y="3240595"/>
                </a:lnTo>
                <a:lnTo>
                  <a:pt x="191871" y="3245675"/>
                </a:lnTo>
                <a:lnTo>
                  <a:pt x="185026" y="3249485"/>
                </a:lnTo>
                <a:lnTo>
                  <a:pt x="171564" y="3254565"/>
                </a:lnTo>
                <a:lnTo>
                  <a:pt x="164947" y="3258375"/>
                </a:lnTo>
                <a:lnTo>
                  <a:pt x="158407" y="3260915"/>
                </a:lnTo>
                <a:lnTo>
                  <a:pt x="145592" y="3268535"/>
                </a:lnTo>
                <a:lnTo>
                  <a:pt x="133159" y="3276155"/>
                </a:lnTo>
                <a:lnTo>
                  <a:pt x="127088" y="3281235"/>
                </a:lnTo>
                <a:lnTo>
                  <a:pt x="121119" y="3285045"/>
                </a:lnTo>
                <a:lnTo>
                  <a:pt x="115265" y="3290125"/>
                </a:lnTo>
                <a:lnTo>
                  <a:pt x="109512" y="3293935"/>
                </a:lnTo>
                <a:lnTo>
                  <a:pt x="103873" y="3299015"/>
                </a:lnTo>
                <a:lnTo>
                  <a:pt x="72669" y="3330765"/>
                </a:lnTo>
                <a:lnTo>
                  <a:pt x="67932" y="3335845"/>
                </a:lnTo>
                <a:lnTo>
                  <a:pt x="63334" y="3340925"/>
                </a:lnTo>
                <a:lnTo>
                  <a:pt x="58877" y="3347275"/>
                </a:lnTo>
                <a:lnTo>
                  <a:pt x="54559" y="3353625"/>
                </a:lnTo>
                <a:lnTo>
                  <a:pt x="50393" y="3359975"/>
                </a:lnTo>
                <a:lnTo>
                  <a:pt x="46380" y="3365055"/>
                </a:lnTo>
                <a:lnTo>
                  <a:pt x="42519" y="3371405"/>
                </a:lnTo>
                <a:lnTo>
                  <a:pt x="38823" y="3377755"/>
                </a:lnTo>
                <a:lnTo>
                  <a:pt x="35267" y="3384105"/>
                </a:lnTo>
                <a:lnTo>
                  <a:pt x="31877" y="3391725"/>
                </a:lnTo>
                <a:lnTo>
                  <a:pt x="28651" y="3398075"/>
                </a:lnTo>
                <a:lnTo>
                  <a:pt x="25590" y="3404425"/>
                </a:lnTo>
                <a:lnTo>
                  <a:pt x="22694" y="3410775"/>
                </a:lnTo>
                <a:lnTo>
                  <a:pt x="19964" y="3418395"/>
                </a:lnTo>
                <a:lnTo>
                  <a:pt x="17399" y="3424745"/>
                </a:lnTo>
                <a:lnTo>
                  <a:pt x="15011" y="3432365"/>
                </a:lnTo>
                <a:lnTo>
                  <a:pt x="12788" y="3438715"/>
                </a:lnTo>
                <a:lnTo>
                  <a:pt x="10744" y="3446335"/>
                </a:lnTo>
                <a:lnTo>
                  <a:pt x="8864" y="3452685"/>
                </a:lnTo>
                <a:lnTo>
                  <a:pt x="7175" y="3460305"/>
                </a:lnTo>
                <a:lnTo>
                  <a:pt x="5651" y="3467925"/>
                </a:lnTo>
                <a:lnTo>
                  <a:pt x="4305" y="3475545"/>
                </a:lnTo>
                <a:lnTo>
                  <a:pt x="3136" y="3481895"/>
                </a:lnTo>
                <a:lnTo>
                  <a:pt x="0" y="3518725"/>
                </a:lnTo>
                <a:lnTo>
                  <a:pt x="12" y="3533965"/>
                </a:lnTo>
                <a:lnTo>
                  <a:pt x="4368" y="3577145"/>
                </a:lnTo>
                <a:lnTo>
                  <a:pt x="5727" y="3584765"/>
                </a:lnTo>
                <a:lnTo>
                  <a:pt x="7251" y="3592385"/>
                </a:lnTo>
                <a:lnTo>
                  <a:pt x="8966" y="3598735"/>
                </a:lnTo>
                <a:lnTo>
                  <a:pt x="10845" y="3606355"/>
                </a:lnTo>
                <a:lnTo>
                  <a:pt x="12903" y="3612705"/>
                </a:lnTo>
                <a:lnTo>
                  <a:pt x="15125" y="3620325"/>
                </a:lnTo>
                <a:lnTo>
                  <a:pt x="17526" y="3626675"/>
                </a:lnTo>
                <a:lnTo>
                  <a:pt x="20104" y="3634295"/>
                </a:lnTo>
                <a:lnTo>
                  <a:pt x="22847" y="3640645"/>
                </a:lnTo>
                <a:lnTo>
                  <a:pt x="25742" y="3648265"/>
                </a:lnTo>
                <a:lnTo>
                  <a:pt x="46583" y="3686365"/>
                </a:lnTo>
                <a:lnTo>
                  <a:pt x="63563" y="3710495"/>
                </a:lnTo>
                <a:lnTo>
                  <a:pt x="68173" y="3716845"/>
                </a:lnTo>
                <a:lnTo>
                  <a:pt x="72923" y="3721925"/>
                </a:lnTo>
                <a:lnTo>
                  <a:pt x="77800" y="3728275"/>
                </a:lnTo>
                <a:lnTo>
                  <a:pt x="82816" y="3733355"/>
                </a:lnTo>
                <a:lnTo>
                  <a:pt x="109804" y="3757485"/>
                </a:lnTo>
                <a:lnTo>
                  <a:pt x="115557" y="3762565"/>
                </a:lnTo>
                <a:lnTo>
                  <a:pt x="158750" y="3790505"/>
                </a:lnTo>
                <a:lnTo>
                  <a:pt x="171907" y="3796855"/>
                </a:lnTo>
                <a:lnTo>
                  <a:pt x="178612" y="3800665"/>
                </a:lnTo>
                <a:lnTo>
                  <a:pt x="213118" y="3813365"/>
                </a:lnTo>
                <a:lnTo>
                  <a:pt x="220192" y="3814635"/>
                </a:lnTo>
                <a:lnTo>
                  <a:pt x="227317" y="3817175"/>
                </a:lnTo>
                <a:lnTo>
                  <a:pt x="234480" y="3818445"/>
                </a:lnTo>
                <a:lnTo>
                  <a:pt x="241693" y="3820985"/>
                </a:lnTo>
                <a:lnTo>
                  <a:pt x="248932" y="3822255"/>
                </a:lnTo>
                <a:lnTo>
                  <a:pt x="256209" y="3822255"/>
                </a:lnTo>
                <a:lnTo>
                  <a:pt x="270827" y="3824795"/>
                </a:lnTo>
                <a:lnTo>
                  <a:pt x="278168" y="3824795"/>
                </a:lnTo>
                <a:lnTo>
                  <a:pt x="285521" y="3826065"/>
                </a:lnTo>
                <a:lnTo>
                  <a:pt x="314947" y="3826065"/>
                </a:lnTo>
                <a:lnTo>
                  <a:pt x="322287" y="3824795"/>
                </a:lnTo>
                <a:lnTo>
                  <a:pt x="329628" y="3824795"/>
                </a:lnTo>
                <a:lnTo>
                  <a:pt x="373075" y="3817175"/>
                </a:lnTo>
                <a:lnTo>
                  <a:pt x="380174" y="3814635"/>
                </a:lnTo>
                <a:lnTo>
                  <a:pt x="387248" y="3813365"/>
                </a:lnTo>
                <a:lnTo>
                  <a:pt x="421690" y="3800665"/>
                </a:lnTo>
                <a:lnTo>
                  <a:pt x="426148" y="3798125"/>
                </a:lnTo>
                <a:lnTo>
                  <a:pt x="428371" y="3796855"/>
                </a:lnTo>
                <a:lnTo>
                  <a:pt x="434987" y="3794315"/>
                </a:lnTo>
                <a:lnTo>
                  <a:pt x="472795" y="3771455"/>
                </a:lnTo>
                <a:lnTo>
                  <a:pt x="478751" y="3766375"/>
                </a:lnTo>
                <a:lnTo>
                  <a:pt x="484606" y="3762565"/>
                </a:lnTo>
                <a:lnTo>
                  <a:pt x="490347" y="3757485"/>
                </a:lnTo>
                <a:lnTo>
                  <a:pt x="495973" y="3752405"/>
                </a:lnTo>
                <a:lnTo>
                  <a:pt x="501484" y="3748595"/>
                </a:lnTo>
                <a:lnTo>
                  <a:pt x="506869" y="3743515"/>
                </a:lnTo>
                <a:lnTo>
                  <a:pt x="512127" y="3738435"/>
                </a:lnTo>
                <a:lnTo>
                  <a:pt x="517271" y="3733355"/>
                </a:lnTo>
                <a:lnTo>
                  <a:pt x="522274" y="3727005"/>
                </a:lnTo>
                <a:lnTo>
                  <a:pt x="527151" y="3721925"/>
                </a:lnTo>
                <a:lnTo>
                  <a:pt x="531876" y="3715575"/>
                </a:lnTo>
                <a:lnTo>
                  <a:pt x="536473" y="3710495"/>
                </a:lnTo>
                <a:lnTo>
                  <a:pt x="540931" y="3704145"/>
                </a:lnTo>
                <a:lnTo>
                  <a:pt x="564527" y="3667315"/>
                </a:lnTo>
                <a:lnTo>
                  <a:pt x="574205" y="3646995"/>
                </a:lnTo>
                <a:lnTo>
                  <a:pt x="577113" y="3640645"/>
                </a:lnTo>
                <a:lnTo>
                  <a:pt x="579843" y="3634295"/>
                </a:lnTo>
                <a:lnTo>
                  <a:pt x="582409" y="3626675"/>
                </a:lnTo>
                <a:lnTo>
                  <a:pt x="584796" y="3620325"/>
                </a:lnTo>
                <a:lnTo>
                  <a:pt x="587032" y="3612705"/>
                </a:lnTo>
                <a:lnTo>
                  <a:pt x="589076" y="3606355"/>
                </a:lnTo>
                <a:lnTo>
                  <a:pt x="590956" y="3598735"/>
                </a:lnTo>
                <a:lnTo>
                  <a:pt x="592658" y="3591115"/>
                </a:lnTo>
                <a:lnTo>
                  <a:pt x="594194" y="3584765"/>
                </a:lnTo>
                <a:lnTo>
                  <a:pt x="595541" y="3577145"/>
                </a:lnTo>
                <a:lnTo>
                  <a:pt x="599897" y="3533965"/>
                </a:lnTo>
                <a:lnTo>
                  <a:pt x="599909" y="3518725"/>
                </a:lnTo>
                <a:close/>
              </a:path>
              <a:path w="10594340" h="4935220">
                <a:moveTo>
                  <a:pt x="599909" y="2440851"/>
                </a:moveTo>
                <a:lnTo>
                  <a:pt x="595579" y="2396401"/>
                </a:lnTo>
                <a:lnTo>
                  <a:pt x="594233" y="2390051"/>
                </a:lnTo>
                <a:lnTo>
                  <a:pt x="592696" y="2382431"/>
                </a:lnTo>
                <a:lnTo>
                  <a:pt x="590994" y="2374811"/>
                </a:lnTo>
                <a:lnTo>
                  <a:pt x="589127" y="2368461"/>
                </a:lnTo>
                <a:lnTo>
                  <a:pt x="587070" y="2360841"/>
                </a:lnTo>
                <a:lnTo>
                  <a:pt x="584847" y="2354491"/>
                </a:lnTo>
                <a:lnTo>
                  <a:pt x="582447" y="2346871"/>
                </a:lnTo>
                <a:lnTo>
                  <a:pt x="579882" y="2340521"/>
                </a:lnTo>
                <a:lnTo>
                  <a:pt x="577151" y="2332901"/>
                </a:lnTo>
                <a:lnTo>
                  <a:pt x="574243" y="2326551"/>
                </a:lnTo>
                <a:lnTo>
                  <a:pt x="571182" y="2320201"/>
                </a:lnTo>
                <a:lnTo>
                  <a:pt x="571169" y="2440851"/>
                </a:lnTo>
                <a:lnTo>
                  <a:pt x="571157" y="2456091"/>
                </a:lnTo>
                <a:lnTo>
                  <a:pt x="567334" y="2494191"/>
                </a:lnTo>
                <a:lnTo>
                  <a:pt x="566127" y="2500541"/>
                </a:lnTo>
                <a:lnTo>
                  <a:pt x="564743" y="2508161"/>
                </a:lnTo>
                <a:lnTo>
                  <a:pt x="553186" y="2546261"/>
                </a:lnTo>
                <a:lnTo>
                  <a:pt x="548106" y="2557691"/>
                </a:lnTo>
                <a:lnTo>
                  <a:pt x="545338" y="2564041"/>
                </a:lnTo>
                <a:lnTo>
                  <a:pt x="542417" y="2570391"/>
                </a:lnTo>
                <a:lnTo>
                  <a:pt x="539356" y="2576741"/>
                </a:lnTo>
                <a:lnTo>
                  <a:pt x="536143" y="2581821"/>
                </a:lnTo>
                <a:lnTo>
                  <a:pt x="532790" y="2588171"/>
                </a:lnTo>
                <a:lnTo>
                  <a:pt x="529310" y="2593251"/>
                </a:lnTo>
                <a:lnTo>
                  <a:pt x="525678" y="2599601"/>
                </a:lnTo>
                <a:lnTo>
                  <a:pt x="521906" y="2604681"/>
                </a:lnTo>
                <a:lnTo>
                  <a:pt x="496595" y="2635161"/>
                </a:lnTo>
                <a:lnTo>
                  <a:pt x="482307" y="2649131"/>
                </a:lnTo>
                <a:lnTo>
                  <a:pt x="477316" y="2654211"/>
                </a:lnTo>
                <a:lnTo>
                  <a:pt x="472224" y="2658021"/>
                </a:lnTo>
                <a:lnTo>
                  <a:pt x="467029" y="2661831"/>
                </a:lnTo>
                <a:lnTo>
                  <a:pt x="461721" y="2665641"/>
                </a:lnTo>
                <a:lnTo>
                  <a:pt x="456336" y="2670721"/>
                </a:lnTo>
                <a:lnTo>
                  <a:pt x="450837" y="2674531"/>
                </a:lnTo>
                <a:lnTo>
                  <a:pt x="445249" y="2677071"/>
                </a:lnTo>
                <a:lnTo>
                  <a:pt x="433832" y="2684691"/>
                </a:lnTo>
                <a:lnTo>
                  <a:pt x="428002" y="2687231"/>
                </a:lnTo>
                <a:lnTo>
                  <a:pt x="422084" y="2691041"/>
                </a:lnTo>
                <a:lnTo>
                  <a:pt x="397738" y="2701201"/>
                </a:lnTo>
                <a:lnTo>
                  <a:pt x="385203" y="2706281"/>
                </a:lnTo>
                <a:lnTo>
                  <a:pt x="378841" y="2707551"/>
                </a:lnTo>
                <a:lnTo>
                  <a:pt x="372452" y="2710091"/>
                </a:lnTo>
                <a:lnTo>
                  <a:pt x="326656" y="2718981"/>
                </a:lnTo>
                <a:lnTo>
                  <a:pt x="313372" y="2718981"/>
                </a:lnTo>
                <a:lnTo>
                  <a:pt x="306717" y="2720251"/>
                </a:lnTo>
                <a:lnTo>
                  <a:pt x="293395" y="2720251"/>
                </a:lnTo>
                <a:lnTo>
                  <a:pt x="286740" y="2718981"/>
                </a:lnTo>
                <a:lnTo>
                  <a:pt x="273443" y="2718981"/>
                </a:lnTo>
                <a:lnTo>
                  <a:pt x="253644" y="2715171"/>
                </a:lnTo>
                <a:lnTo>
                  <a:pt x="247091" y="2715171"/>
                </a:lnTo>
                <a:lnTo>
                  <a:pt x="240576" y="2712631"/>
                </a:lnTo>
                <a:lnTo>
                  <a:pt x="227660" y="2710091"/>
                </a:lnTo>
                <a:lnTo>
                  <a:pt x="221259" y="2707551"/>
                </a:lnTo>
                <a:lnTo>
                  <a:pt x="214896" y="2706281"/>
                </a:lnTo>
                <a:lnTo>
                  <a:pt x="202361" y="2701201"/>
                </a:lnTo>
                <a:lnTo>
                  <a:pt x="178003" y="2691041"/>
                </a:lnTo>
                <a:lnTo>
                  <a:pt x="172085" y="2687231"/>
                </a:lnTo>
                <a:lnTo>
                  <a:pt x="166255" y="2684691"/>
                </a:lnTo>
                <a:lnTo>
                  <a:pt x="154825" y="2677071"/>
                </a:lnTo>
                <a:lnTo>
                  <a:pt x="149237" y="2674531"/>
                </a:lnTo>
                <a:lnTo>
                  <a:pt x="143738" y="2670721"/>
                </a:lnTo>
                <a:lnTo>
                  <a:pt x="138341" y="2666911"/>
                </a:lnTo>
                <a:lnTo>
                  <a:pt x="133045" y="2661831"/>
                </a:lnTo>
                <a:lnTo>
                  <a:pt x="127838" y="2658021"/>
                </a:lnTo>
                <a:lnTo>
                  <a:pt x="122745" y="2654211"/>
                </a:lnTo>
                <a:lnTo>
                  <a:pt x="117754" y="2649131"/>
                </a:lnTo>
                <a:lnTo>
                  <a:pt x="112877" y="2645321"/>
                </a:lnTo>
                <a:lnTo>
                  <a:pt x="108102" y="2640241"/>
                </a:lnTo>
                <a:lnTo>
                  <a:pt x="103441" y="2635161"/>
                </a:lnTo>
                <a:lnTo>
                  <a:pt x="98920" y="2630081"/>
                </a:lnTo>
                <a:lnTo>
                  <a:pt x="94500" y="2626271"/>
                </a:lnTo>
                <a:lnTo>
                  <a:pt x="90208" y="2621191"/>
                </a:lnTo>
                <a:lnTo>
                  <a:pt x="86055" y="2614841"/>
                </a:lnTo>
                <a:lnTo>
                  <a:pt x="82016" y="2609761"/>
                </a:lnTo>
                <a:lnTo>
                  <a:pt x="78117" y="2604681"/>
                </a:lnTo>
                <a:lnTo>
                  <a:pt x="74345" y="2599601"/>
                </a:lnTo>
                <a:lnTo>
                  <a:pt x="70713" y="2593251"/>
                </a:lnTo>
                <a:lnTo>
                  <a:pt x="67221" y="2588171"/>
                </a:lnTo>
                <a:lnTo>
                  <a:pt x="63868" y="2581821"/>
                </a:lnTo>
                <a:lnTo>
                  <a:pt x="60655" y="2576741"/>
                </a:lnTo>
                <a:lnTo>
                  <a:pt x="57581" y="2570391"/>
                </a:lnTo>
                <a:lnTo>
                  <a:pt x="54660" y="2564041"/>
                </a:lnTo>
                <a:lnTo>
                  <a:pt x="51892" y="2558961"/>
                </a:lnTo>
                <a:lnTo>
                  <a:pt x="49263" y="2552611"/>
                </a:lnTo>
                <a:lnTo>
                  <a:pt x="36741" y="2514511"/>
                </a:lnTo>
                <a:lnTo>
                  <a:pt x="32613" y="2494191"/>
                </a:lnTo>
                <a:lnTo>
                  <a:pt x="31559" y="2487841"/>
                </a:lnTo>
                <a:lnTo>
                  <a:pt x="28752" y="2440851"/>
                </a:lnTo>
                <a:lnTo>
                  <a:pt x="28968" y="2434501"/>
                </a:lnTo>
                <a:lnTo>
                  <a:pt x="33870" y="2395131"/>
                </a:lnTo>
                <a:lnTo>
                  <a:pt x="44538" y="2357031"/>
                </a:lnTo>
                <a:lnTo>
                  <a:pt x="54749" y="2332901"/>
                </a:lnTo>
                <a:lnTo>
                  <a:pt x="57670" y="2326551"/>
                </a:lnTo>
                <a:lnTo>
                  <a:pt x="60744" y="2320201"/>
                </a:lnTo>
                <a:lnTo>
                  <a:pt x="63957" y="2315121"/>
                </a:lnTo>
                <a:lnTo>
                  <a:pt x="67322" y="2308771"/>
                </a:lnTo>
                <a:lnTo>
                  <a:pt x="70815" y="2303691"/>
                </a:lnTo>
                <a:lnTo>
                  <a:pt x="74447" y="2297341"/>
                </a:lnTo>
                <a:lnTo>
                  <a:pt x="78219" y="2292261"/>
                </a:lnTo>
                <a:lnTo>
                  <a:pt x="82130" y="2287181"/>
                </a:lnTo>
                <a:lnTo>
                  <a:pt x="86169" y="2280831"/>
                </a:lnTo>
                <a:lnTo>
                  <a:pt x="90335" y="2275751"/>
                </a:lnTo>
                <a:lnTo>
                  <a:pt x="94627" y="2270671"/>
                </a:lnTo>
                <a:lnTo>
                  <a:pt x="99047" y="2265591"/>
                </a:lnTo>
                <a:lnTo>
                  <a:pt x="103581" y="2261781"/>
                </a:lnTo>
                <a:lnTo>
                  <a:pt x="108242" y="2256701"/>
                </a:lnTo>
                <a:lnTo>
                  <a:pt x="113004" y="2251621"/>
                </a:lnTo>
                <a:lnTo>
                  <a:pt x="117894" y="2247811"/>
                </a:lnTo>
                <a:lnTo>
                  <a:pt x="122885" y="2242731"/>
                </a:lnTo>
                <a:lnTo>
                  <a:pt x="127990" y="2238921"/>
                </a:lnTo>
                <a:lnTo>
                  <a:pt x="133197" y="2233841"/>
                </a:lnTo>
                <a:lnTo>
                  <a:pt x="138493" y="2230031"/>
                </a:lnTo>
                <a:lnTo>
                  <a:pt x="143903" y="2226221"/>
                </a:lnTo>
                <a:lnTo>
                  <a:pt x="149402" y="2222411"/>
                </a:lnTo>
                <a:lnTo>
                  <a:pt x="154990" y="2218601"/>
                </a:lnTo>
                <a:lnTo>
                  <a:pt x="160655" y="2216061"/>
                </a:lnTo>
                <a:lnTo>
                  <a:pt x="172262" y="2208441"/>
                </a:lnTo>
                <a:lnTo>
                  <a:pt x="190220" y="2200821"/>
                </a:lnTo>
                <a:lnTo>
                  <a:pt x="221437" y="2188121"/>
                </a:lnTo>
                <a:lnTo>
                  <a:pt x="234276" y="2185581"/>
                </a:lnTo>
                <a:lnTo>
                  <a:pt x="240766" y="2183041"/>
                </a:lnTo>
                <a:lnTo>
                  <a:pt x="253834" y="2180501"/>
                </a:lnTo>
                <a:lnTo>
                  <a:pt x="260413" y="2180501"/>
                </a:lnTo>
                <a:lnTo>
                  <a:pt x="273634" y="2177961"/>
                </a:lnTo>
                <a:lnTo>
                  <a:pt x="286931" y="2177961"/>
                </a:lnTo>
                <a:lnTo>
                  <a:pt x="293585" y="2176691"/>
                </a:lnTo>
                <a:lnTo>
                  <a:pt x="320205" y="2176691"/>
                </a:lnTo>
                <a:lnTo>
                  <a:pt x="326847" y="2177961"/>
                </a:lnTo>
                <a:lnTo>
                  <a:pt x="333463" y="2177961"/>
                </a:lnTo>
                <a:lnTo>
                  <a:pt x="366179" y="2184311"/>
                </a:lnTo>
                <a:lnTo>
                  <a:pt x="372618" y="2186851"/>
                </a:lnTo>
                <a:lnTo>
                  <a:pt x="379018" y="2188121"/>
                </a:lnTo>
                <a:lnTo>
                  <a:pt x="385356" y="2190661"/>
                </a:lnTo>
                <a:lnTo>
                  <a:pt x="391655" y="2191931"/>
                </a:lnTo>
                <a:lnTo>
                  <a:pt x="416242" y="2202091"/>
                </a:lnTo>
                <a:lnTo>
                  <a:pt x="422224" y="2205901"/>
                </a:lnTo>
                <a:lnTo>
                  <a:pt x="428129" y="2208441"/>
                </a:lnTo>
                <a:lnTo>
                  <a:pt x="433971" y="2212251"/>
                </a:lnTo>
                <a:lnTo>
                  <a:pt x="439712" y="2214791"/>
                </a:lnTo>
                <a:lnTo>
                  <a:pt x="445376" y="2218601"/>
                </a:lnTo>
                <a:lnTo>
                  <a:pt x="477418" y="2242731"/>
                </a:lnTo>
                <a:lnTo>
                  <a:pt x="482396" y="2246541"/>
                </a:lnTo>
                <a:lnTo>
                  <a:pt x="487273" y="2251621"/>
                </a:lnTo>
                <a:lnTo>
                  <a:pt x="492036" y="2256701"/>
                </a:lnTo>
                <a:lnTo>
                  <a:pt x="496684" y="2260511"/>
                </a:lnTo>
                <a:lnTo>
                  <a:pt x="521970" y="2292261"/>
                </a:lnTo>
                <a:lnTo>
                  <a:pt x="525729" y="2297341"/>
                </a:lnTo>
                <a:lnTo>
                  <a:pt x="529348" y="2302421"/>
                </a:lnTo>
                <a:lnTo>
                  <a:pt x="532841" y="2308771"/>
                </a:lnTo>
                <a:lnTo>
                  <a:pt x="536181" y="2313851"/>
                </a:lnTo>
                <a:lnTo>
                  <a:pt x="539394" y="2320201"/>
                </a:lnTo>
                <a:lnTo>
                  <a:pt x="542455" y="2326551"/>
                </a:lnTo>
                <a:lnTo>
                  <a:pt x="545363" y="2331631"/>
                </a:lnTo>
                <a:lnTo>
                  <a:pt x="559689" y="2369731"/>
                </a:lnTo>
                <a:lnTo>
                  <a:pt x="568388" y="2407831"/>
                </a:lnTo>
                <a:lnTo>
                  <a:pt x="571169" y="2440851"/>
                </a:lnTo>
                <a:lnTo>
                  <a:pt x="571169" y="2320188"/>
                </a:lnTo>
                <a:lnTo>
                  <a:pt x="567944" y="2313851"/>
                </a:lnTo>
                <a:lnTo>
                  <a:pt x="564553" y="2306231"/>
                </a:lnTo>
                <a:lnTo>
                  <a:pt x="560997" y="2299881"/>
                </a:lnTo>
                <a:lnTo>
                  <a:pt x="557288" y="2293531"/>
                </a:lnTo>
                <a:lnTo>
                  <a:pt x="553427" y="2287181"/>
                </a:lnTo>
                <a:lnTo>
                  <a:pt x="549414" y="2280831"/>
                </a:lnTo>
                <a:lnTo>
                  <a:pt x="545236" y="2275751"/>
                </a:lnTo>
                <a:lnTo>
                  <a:pt x="540931" y="2269401"/>
                </a:lnTo>
                <a:lnTo>
                  <a:pt x="536473" y="2263051"/>
                </a:lnTo>
                <a:lnTo>
                  <a:pt x="531863" y="2257971"/>
                </a:lnTo>
                <a:lnTo>
                  <a:pt x="527113" y="2251621"/>
                </a:lnTo>
                <a:lnTo>
                  <a:pt x="495896" y="2221141"/>
                </a:lnTo>
                <a:lnTo>
                  <a:pt x="472681" y="2203361"/>
                </a:lnTo>
                <a:lnTo>
                  <a:pt x="466598" y="2198281"/>
                </a:lnTo>
                <a:lnTo>
                  <a:pt x="454152" y="2190661"/>
                </a:lnTo>
                <a:lnTo>
                  <a:pt x="441337" y="2183041"/>
                </a:lnTo>
                <a:lnTo>
                  <a:pt x="434797" y="2180501"/>
                </a:lnTo>
                <a:lnTo>
                  <a:pt x="428180" y="2176691"/>
                </a:lnTo>
                <a:lnTo>
                  <a:pt x="421487" y="2174151"/>
                </a:lnTo>
                <a:lnTo>
                  <a:pt x="414705" y="2170341"/>
                </a:lnTo>
                <a:lnTo>
                  <a:pt x="394004" y="2162721"/>
                </a:lnTo>
                <a:lnTo>
                  <a:pt x="386981" y="2161451"/>
                </a:lnTo>
                <a:lnTo>
                  <a:pt x="379907" y="2158911"/>
                </a:lnTo>
                <a:lnTo>
                  <a:pt x="372783" y="2157641"/>
                </a:lnTo>
                <a:lnTo>
                  <a:pt x="365620" y="2155101"/>
                </a:lnTo>
                <a:lnTo>
                  <a:pt x="336600" y="2150021"/>
                </a:lnTo>
                <a:lnTo>
                  <a:pt x="329272" y="2150021"/>
                </a:lnTo>
                <a:lnTo>
                  <a:pt x="321932" y="2148751"/>
                </a:lnTo>
                <a:lnTo>
                  <a:pt x="277787" y="2148751"/>
                </a:lnTo>
                <a:lnTo>
                  <a:pt x="270446" y="2150021"/>
                </a:lnTo>
                <a:lnTo>
                  <a:pt x="263131" y="2150021"/>
                </a:lnTo>
                <a:lnTo>
                  <a:pt x="234111" y="2155101"/>
                </a:lnTo>
                <a:lnTo>
                  <a:pt x="226949" y="2157641"/>
                </a:lnTo>
                <a:lnTo>
                  <a:pt x="219824" y="2158911"/>
                </a:lnTo>
                <a:lnTo>
                  <a:pt x="212750" y="2161451"/>
                </a:lnTo>
                <a:lnTo>
                  <a:pt x="205727" y="2162721"/>
                </a:lnTo>
                <a:lnTo>
                  <a:pt x="191871" y="2167801"/>
                </a:lnTo>
                <a:lnTo>
                  <a:pt x="185026" y="2171611"/>
                </a:lnTo>
                <a:lnTo>
                  <a:pt x="171564" y="2176691"/>
                </a:lnTo>
                <a:lnTo>
                  <a:pt x="164947" y="2180501"/>
                </a:lnTo>
                <a:lnTo>
                  <a:pt x="158407" y="2183041"/>
                </a:lnTo>
                <a:lnTo>
                  <a:pt x="145592" y="2190661"/>
                </a:lnTo>
                <a:lnTo>
                  <a:pt x="133159" y="2198281"/>
                </a:lnTo>
                <a:lnTo>
                  <a:pt x="127088" y="2203361"/>
                </a:lnTo>
                <a:lnTo>
                  <a:pt x="121119" y="2207171"/>
                </a:lnTo>
                <a:lnTo>
                  <a:pt x="115265" y="2212251"/>
                </a:lnTo>
                <a:lnTo>
                  <a:pt x="109512" y="2216061"/>
                </a:lnTo>
                <a:lnTo>
                  <a:pt x="103873" y="2221141"/>
                </a:lnTo>
                <a:lnTo>
                  <a:pt x="72669" y="2252891"/>
                </a:lnTo>
                <a:lnTo>
                  <a:pt x="67932" y="2257971"/>
                </a:lnTo>
                <a:lnTo>
                  <a:pt x="63334" y="2263051"/>
                </a:lnTo>
                <a:lnTo>
                  <a:pt x="58877" y="2269401"/>
                </a:lnTo>
                <a:lnTo>
                  <a:pt x="54559" y="2275751"/>
                </a:lnTo>
                <a:lnTo>
                  <a:pt x="50393" y="2282101"/>
                </a:lnTo>
                <a:lnTo>
                  <a:pt x="46380" y="2287181"/>
                </a:lnTo>
                <a:lnTo>
                  <a:pt x="42519" y="2293531"/>
                </a:lnTo>
                <a:lnTo>
                  <a:pt x="38823" y="2299881"/>
                </a:lnTo>
                <a:lnTo>
                  <a:pt x="35267" y="2306231"/>
                </a:lnTo>
                <a:lnTo>
                  <a:pt x="31877" y="2313851"/>
                </a:lnTo>
                <a:lnTo>
                  <a:pt x="28651" y="2320201"/>
                </a:lnTo>
                <a:lnTo>
                  <a:pt x="25590" y="2326551"/>
                </a:lnTo>
                <a:lnTo>
                  <a:pt x="22694" y="2332901"/>
                </a:lnTo>
                <a:lnTo>
                  <a:pt x="19964" y="2340521"/>
                </a:lnTo>
                <a:lnTo>
                  <a:pt x="17399" y="2346871"/>
                </a:lnTo>
                <a:lnTo>
                  <a:pt x="15011" y="2354491"/>
                </a:lnTo>
                <a:lnTo>
                  <a:pt x="12788" y="2360841"/>
                </a:lnTo>
                <a:lnTo>
                  <a:pt x="10744" y="2368461"/>
                </a:lnTo>
                <a:lnTo>
                  <a:pt x="8864" y="2374811"/>
                </a:lnTo>
                <a:lnTo>
                  <a:pt x="7175" y="2382431"/>
                </a:lnTo>
                <a:lnTo>
                  <a:pt x="5651" y="2390051"/>
                </a:lnTo>
                <a:lnTo>
                  <a:pt x="4305" y="2397671"/>
                </a:lnTo>
                <a:lnTo>
                  <a:pt x="3136" y="2404021"/>
                </a:lnTo>
                <a:lnTo>
                  <a:pt x="0" y="2440851"/>
                </a:lnTo>
                <a:lnTo>
                  <a:pt x="12" y="2456091"/>
                </a:lnTo>
                <a:lnTo>
                  <a:pt x="4368" y="2499271"/>
                </a:lnTo>
                <a:lnTo>
                  <a:pt x="5727" y="2506891"/>
                </a:lnTo>
                <a:lnTo>
                  <a:pt x="7251" y="2514511"/>
                </a:lnTo>
                <a:lnTo>
                  <a:pt x="8966" y="2520861"/>
                </a:lnTo>
                <a:lnTo>
                  <a:pt x="10845" y="2528481"/>
                </a:lnTo>
                <a:lnTo>
                  <a:pt x="12903" y="2534831"/>
                </a:lnTo>
                <a:lnTo>
                  <a:pt x="15125" y="2542451"/>
                </a:lnTo>
                <a:lnTo>
                  <a:pt x="17526" y="2548801"/>
                </a:lnTo>
                <a:lnTo>
                  <a:pt x="20104" y="2556421"/>
                </a:lnTo>
                <a:lnTo>
                  <a:pt x="22847" y="2562771"/>
                </a:lnTo>
                <a:lnTo>
                  <a:pt x="25742" y="2570391"/>
                </a:lnTo>
                <a:lnTo>
                  <a:pt x="46583" y="2608491"/>
                </a:lnTo>
                <a:lnTo>
                  <a:pt x="63563" y="2632621"/>
                </a:lnTo>
                <a:lnTo>
                  <a:pt x="68173" y="2638971"/>
                </a:lnTo>
                <a:lnTo>
                  <a:pt x="72923" y="2644051"/>
                </a:lnTo>
                <a:lnTo>
                  <a:pt x="77800" y="2650401"/>
                </a:lnTo>
                <a:lnTo>
                  <a:pt x="82816" y="2655481"/>
                </a:lnTo>
                <a:lnTo>
                  <a:pt x="109804" y="2679611"/>
                </a:lnTo>
                <a:lnTo>
                  <a:pt x="115557" y="2684691"/>
                </a:lnTo>
                <a:lnTo>
                  <a:pt x="158750" y="2712631"/>
                </a:lnTo>
                <a:lnTo>
                  <a:pt x="171907" y="2718981"/>
                </a:lnTo>
                <a:lnTo>
                  <a:pt x="178612" y="2722791"/>
                </a:lnTo>
                <a:lnTo>
                  <a:pt x="213118" y="2735491"/>
                </a:lnTo>
                <a:lnTo>
                  <a:pt x="220192" y="2736761"/>
                </a:lnTo>
                <a:lnTo>
                  <a:pt x="227317" y="2739301"/>
                </a:lnTo>
                <a:lnTo>
                  <a:pt x="234480" y="2740571"/>
                </a:lnTo>
                <a:lnTo>
                  <a:pt x="241693" y="2743111"/>
                </a:lnTo>
                <a:lnTo>
                  <a:pt x="248932" y="2744381"/>
                </a:lnTo>
                <a:lnTo>
                  <a:pt x="256209" y="2744381"/>
                </a:lnTo>
                <a:lnTo>
                  <a:pt x="270827" y="2746921"/>
                </a:lnTo>
                <a:lnTo>
                  <a:pt x="278168" y="2746921"/>
                </a:lnTo>
                <a:lnTo>
                  <a:pt x="285521" y="2748191"/>
                </a:lnTo>
                <a:lnTo>
                  <a:pt x="314947" y="2748191"/>
                </a:lnTo>
                <a:lnTo>
                  <a:pt x="322287" y="2746921"/>
                </a:lnTo>
                <a:lnTo>
                  <a:pt x="329628" y="2746921"/>
                </a:lnTo>
                <a:lnTo>
                  <a:pt x="373075" y="2739301"/>
                </a:lnTo>
                <a:lnTo>
                  <a:pt x="380174" y="2736761"/>
                </a:lnTo>
                <a:lnTo>
                  <a:pt x="387248" y="2735491"/>
                </a:lnTo>
                <a:lnTo>
                  <a:pt x="421690" y="2722791"/>
                </a:lnTo>
                <a:lnTo>
                  <a:pt x="426148" y="2720251"/>
                </a:lnTo>
                <a:lnTo>
                  <a:pt x="428371" y="2718981"/>
                </a:lnTo>
                <a:lnTo>
                  <a:pt x="434987" y="2716441"/>
                </a:lnTo>
                <a:lnTo>
                  <a:pt x="472795" y="2693581"/>
                </a:lnTo>
                <a:lnTo>
                  <a:pt x="478751" y="2688501"/>
                </a:lnTo>
                <a:lnTo>
                  <a:pt x="484606" y="2684691"/>
                </a:lnTo>
                <a:lnTo>
                  <a:pt x="490347" y="2679611"/>
                </a:lnTo>
                <a:lnTo>
                  <a:pt x="495973" y="2674531"/>
                </a:lnTo>
                <a:lnTo>
                  <a:pt x="501484" y="2670721"/>
                </a:lnTo>
                <a:lnTo>
                  <a:pt x="506869" y="2665641"/>
                </a:lnTo>
                <a:lnTo>
                  <a:pt x="512127" y="2660561"/>
                </a:lnTo>
                <a:lnTo>
                  <a:pt x="517271" y="2655481"/>
                </a:lnTo>
                <a:lnTo>
                  <a:pt x="522274" y="2649131"/>
                </a:lnTo>
                <a:lnTo>
                  <a:pt x="527151" y="2644051"/>
                </a:lnTo>
                <a:lnTo>
                  <a:pt x="531876" y="2637701"/>
                </a:lnTo>
                <a:lnTo>
                  <a:pt x="536473" y="2632621"/>
                </a:lnTo>
                <a:lnTo>
                  <a:pt x="540931" y="2626271"/>
                </a:lnTo>
                <a:lnTo>
                  <a:pt x="564527" y="2589441"/>
                </a:lnTo>
                <a:lnTo>
                  <a:pt x="574205" y="2569121"/>
                </a:lnTo>
                <a:lnTo>
                  <a:pt x="577113" y="2562771"/>
                </a:lnTo>
                <a:lnTo>
                  <a:pt x="579843" y="2556421"/>
                </a:lnTo>
                <a:lnTo>
                  <a:pt x="582409" y="2548801"/>
                </a:lnTo>
                <a:lnTo>
                  <a:pt x="584796" y="2542451"/>
                </a:lnTo>
                <a:lnTo>
                  <a:pt x="587032" y="2534831"/>
                </a:lnTo>
                <a:lnTo>
                  <a:pt x="589076" y="2528481"/>
                </a:lnTo>
                <a:lnTo>
                  <a:pt x="590956" y="2520861"/>
                </a:lnTo>
                <a:lnTo>
                  <a:pt x="592658" y="2513241"/>
                </a:lnTo>
                <a:lnTo>
                  <a:pt x="594194" y="2506891"/>
                </a:lnTo>
                <a:lnTo>
                  <a:pt x="595541" y="2499271"/>
                </a:lnTo>
                <a:lnTo>
                  <a:pt x="599897" y="2456091"/>
                </a:lnTo>
                <a:lnTo>
                  <a:pt x="599909" y="2440851"/>
                </a:lnTo>
                <a:close/>
              </a:path>
              <a:path w="10594340" h="4935220">
                <a:moveTo>
                  <a:pt x="599909" y="1369999"/>
                </a:moveTo>
                <a:lnTo>
                  <a:pt x="595579" y="1325549"/>
                </a:lnTo>
                <a:lnTo>
                  <a:pt x="594233" y="1319199"/>
                </a:lnTo>
                <a:lnTo>
                  <a:pt x="592696" y="1311579"/>
                </a:lnTo>
                <a:lnTo>
                  <a:pt x="590994" y="1303959"/>
                </a:lnTo>
                <a:lnTo>
                  <a:pt x="589127" y="1297609"/>
                </a:lnTo>
                <a:lnTo>
                  <a:pt x="587070" y="1289989"/>
                </a:lnTo>
                <a:lnTo>
                  <a:pt x="584847" y="1283639"/>
                </a:lnTo>
                <a:lnTo>
                  <a:pt x="582447" y="1276019"/>
                </a:lnTo>
                <a:lnTo>
                  <a:pt x="579882" y="1269669"/>
                </a:lnTo>
                <a:lnTo>
                  <a:pt x="577151" y="1262049"/>
                </a:lnTo>
                <a:lnTo>
                  <a:pt x="574243" y="1255699"/>
                </a:lnTo>
                <a:lnTo>
                  <a:pt x="571182" y="1249349"/>
                </a:lnTo>
                <a:lnTo>
                  <a:pt x="571169" y="1369999"/>
                </a:lnTo>
                <a:lnTo>
                  <a:pt x="571157" y="1385239"/>
                </a:lnTo>
                <a:lnTo>
                  <a:pt x="567334" y="1423339"/>
                </a:lnTo>
                <a:lnTo>
                  <a:pt x="566127" y="1429689"/>
                </a:lnTo>
                <a:lnTo>
                  <a:pt x="564743" y="1437309"/>
                </a:lnTo>
                <a:lnTo>
                  <a:pt x="553186" y="1475409"/>
                </a:lnTo>
                <a:lnTo>
                  <a:pt x="548106" y="1486839"/>
                </a:lnTo>
                <a:lnTo>
                  <a:pt x="545338" y="1493189"/>
                </a:lnTo>
                <a:lnTo>
                  <a:pt x="542417" y="1499539"/>
                </a:lnTo>
                <a:lnTo>
                  <a:pt x="539356" y="1505889"/>
                </a:lnTo>
                <a:lnTo>
                  <a:pt x="536143" y="1510969"/>
                </a:lnTo>
                <a:lnTo>
                  <a:pt x="532790" y="1517319"/>
                </a:lnTo>
                <a:lnTo>
                  <a:pt x="529310" y="1522399"/>
                </a:lnTo>
                <a:lnTo>
                  <a:pt x="525678" y="1528749"/>
                </a:lnTo>
                <a:lnTo>
                  <a:pt x="521906" y="1533829"/>
                </a:lnTo>
                <a:lnTo>
                  <a:pt x="496595" y="1564309"/>
                </a:lnTo>
                <a:lnTo>
                  <a:pt x="482307" y="1578279"/>
                </a:lnTo>
                <a:lnTo>
                  <a:pt x="477316" y="1583359"/>
                </a:lnTo>
                <a:lnTo>
                  <a:pt x="472224" y="1587169"/>
                </a:lnTo>
                <a:lnTo>
                  <a:pt x="467029" y="1590979"/>
                </a:lnTo>
                <a:lnTo>
                  <a:pt x="461721" y="1594789"/>
                </a:lnTo>
                <a:lnTo>
                  <a:pt x="456336" y="1599869"/>
                </a:lnTo>
                <a:lnTo>
                  <a:pt x="450837" y="1603679"/>
                </a:lnTo>
                <a:lnTo>
                  <a:pt x="445249" y="1606219"/>
                </a:lnTo>
                <a:lnTo>
                  <a:pt x="433832" y="1613839"/>
                </a:lnTo>
                <a:lnTo>
                  <a:pt x="428002" y="1616379"/>
                </a:lnTo>
                <a:lnTo>
                  <a:pt x="422084" y="1620189"/>
                </a:lnTo>
                <a:lnTo>
                  <a:pt x="397738" y="1630349"/>
                </a:lnTo>
                <a:lnTo>
                  <a:pt x="385203" y="1635429"/>
                </a:lnTo>
                <a:lnTo>
                  <a:pt x="378841" y="1636699"/>
                </a:lnTo>
                <a:lnTo>
                  <a:pt x="372452" y="1639239"/>
                </a:lnTo>
                <a:lnTo>
                  <a:pt x="326656" y="1648129"/>
                </a:lnTo>
                <a:lnTo>
                  <a:pt x="313372" y="1648129"/>
                </a:lnTo>
                <a:lnTo>
                  <a:pt x="306717" y="1649399"/>
                </a:lnTo>
                <a:lnTo>
                  <a:pt x="293395" y="1649399"/>
                </a:lnTo>
                <a:lnTo>
                  <a:pt x="286740" y="1648129"/>
                </a:lnTo>
                <a:lnTo>
                  <a:pt x="273443" y="1648129"/>
                </a:lnTo>
                <a:lnTo>
                  <a:pt x="253644" y="1644319"/>
                </a:lnTo>
                <a:lnTo>
                  <a:pt x="247091" y="1644319"/>
                </a:lnTo>
                <a:lnTo>
                  <a:pt x="240576" y="1641779"/>
                </a:lnTo>
                <a:lnTo>
                  <a:pt x="227660" y="1639239"/>
                </a:lnTo>
                <a:lnTo>
                  <a:pt x="221259" y="1636699"/>
                </a:lnTo>
                <a:lnTo>
                  <a:pt x="214896" y="1635429"/>
                </a:lnTo>
                <a:lnTo>
                  <a:pt x="202361" y="1630349"/>
                </a:lnTo>
                <a:lnTo>
                  <a:pt x="178003" y="1620189"/>
                </a:lnTo>
                <a:lnTo>
                  <a:pt x="172085" y="1616379"/>
                </a:lnTo>
                <a:lnTo>
                  <a:pt x="166255" y="1613839"/>
                </a:lnTo>
                <a:lnTo>
                  <a:pt x="154825" y="1606219"/>
                </a:lnTo>
                <a:lnTo>
                  <a:pt x="149237" y="1603679"/>
                </a:lnTo>
                <a:lnTo>
                  <a:pt x="143738" y="1599869"/>
                </a:lnTo>
                <a:lnTo>
                  <a:pt x="138341" y="1596059"/>
                </a:lnTo>
                <a:lnTo>
                  <a:pt x="133045" y="1590979"/>
                </a:lnTo>
                <a:lnTo>
                  <a:pt x="127838" y="1587169"/>
                </a:lnTo>
                <a:lnTo>
                  <a:pt x="122745" y="1583359"/>
                </a:lnTo>
                <a:lnTo>
                  <a:pt x="117754" y="1578279"/>
                </a:lnTo>
                <a:lnTo>
                  <a:pt x="112877" y="1574469"/>
                </a:lnTo>
                <a:lnTo>
                  <a:pt x="108102" y="1569389"/>
                </a:lnTo>
                <a:lnTo>
                  <a:pt x="103441" y="1564309"/>
                </a:lnTo>
                <a:lnTo>
                  <a:pt x="98920" y="1559229"/>
                </a:lnTo>
                <a:lnTo>
                  <a:pt x="94500" y="1555419"/>
                </a:lnTo>
                <a:lnTo>
                  <a:pt x="90208" y="1550339"/>
                </a:lnTo>
                <a:lnTo>
                  <a:pt x="86055" y="1543989"/>
                </a:lnTo>
                <a:lnTo>
                  <a:pt x="82016" y="1538909"/>
                </a:lnTo>
                <a:lnTo>
                  <a:pt x="78117" y="1533829"/>
                </a:lnTo>
                <a:lnTo>
                  <a:pt x="74345" y="1528749"/>
                </a:lnTo>
                <a:lnTo>
                  <a:pt x="70713" y="1522399"/>
                </a:lnTo>
                <a:lnTo>
                  <a:pt x="67221" y="1517319"/>
                </a:lnTo>
                <a:lnTo>
                  <a:pt x="63868" y="1510969"/>
                </a:lnTo>
                <a:lnTo>
                  <a:pt x="60655" y="1505889"/>
                </a:lnTo>
                <a:lnTo>
                  <a:pt x="57581" y="1499539"/>
                </a:lnTo>
                <a:lnTo>
                  <a:pt x="54660" y="1493189"/>
                </a:lnTo>
                <a:lnTo>
                  <a:pt x="51892" y="1488109"/>
                </a:lnTo>
                <a:lnTo>
                  <a:pt x="49263" y="1481759"/>
                </a:lnTo>
                <a:lnTo>
                  <a:pt x="36741" y="1443659"/>
                </a:lnTo>
                <a:lnTo>
                  <a:pt x="32613" y="1423339"/>
                </a:lnTo>
                <a:lnTo>
                  <a:pt x="31559" y="1416989"/>
                </a:lnTo>
                <a:lnTo>
                  <a:pt x="28752" y="1369999"/>
                </a:lnTo>
                <a:lnTo>
                  <a:pt x="28968" y="1363649"/>
                </a:lnTo>
                <a:lnTo>
                  <a:pt x="33870" y="1324279"/>
                </a:lnTo>
                <a:lnTo>
                  <a:pt x="44538" y="1286179"/>
                </a:lnTo>
                <a:lnTo>
                  <a:pt x="54749" y="1262049"/>
                </a:lnTo>
                <a:lnTo>
                  <a:pt x="57670" y="1255699"/>
                </a:lnTo>
                <a:lnTo>
                  <a:pt x="60744" y="1249349"/>
                </a:lnTo>
                <a:lnTo>
                  <a:pt x="63957" y="1244269"/>
                </a:lnTo>
                <a:lnTo>
                  <a:pt x="67322" y="1237919"/>
                </a:lnTo>
                <a:lnTo>
                  <a:pt x="70815" y="1232839"/>
                </a:lnTo>
                <a:lnTo>
                  <a:pt x="74447" y="1226489"/>
                </a:lnTo>
                <a:lnTo>
                  <a:pt x="78219" y="1221409"/>
                </a:lnTo>
                <a:lnTo>
                  <a:pt x="82130" y="1216329"/>
                </a:lnTo>
                <a:lnTo>
                  <a:pt x="86169" y="1209979"/>
                </a:lnTo>
                <a:lnTo>
                  <a:pt x="90335" y="1204899"/>
                </a:lnTo>
                <a:lnTo>
                  <a:pt x="94627" y="1199819"/>
                </a:lnTo>
                <a:lnTo>
                  <a:pt x="99047" y="1194739"/>
                </a:lnTo>
                <a:lnTo>
                  <a:pt x="103581" y="1190929"/>
                </a:lnTo>
                <a:lnTo>
                  <a:pt x="108242" y="1185849"/>
                </a:lnTo>
                <a:lnTo>
                  <a:pt x="113004" y="1180769"/>
                </a:lnTo>
                <a:lnTo>
                  <a:pt x="117894" y="1176959"/>
                </a:lnTo>
                <a:lnTo>
                  <a:pt x="122885" y="1171879"/>
                </a:lnTo>
                <a:lnTo>
                  <a:pt x="127990" y="1168069"/>
                </a:lnTo>
                <a:lnTo>
                  <a:pt x="133197" y="1162989"/>
                </a:lnTo>
                <a:lnTo>
                  <a:pt x="138493" y="1159179"/>
                </a:lnTo>
                <a:lnTo>
                  <a:pt x="143903" y="1155369"/>
                </a:lnTo>
                <a:lnTo>
                  <a:pt x="149402" y="1151559"/>
                </a:lnTo>
                <a:lnTo>
                  <a:pt x="154990" y="1147749"/>
                </a:lnTo>
                <a:lnTo>
                  <a:pt x="160655" y="1145209"/>
                </a:lnTo>
                <a:lnTo>
                  <a:pt x="172262" y="1137589"/>
                </a:lnTo>
                <a:lnTo>
                  <a:pt x="190220" y="1129969"/>
                </a:lnTo>
                <a:lnTo>
                  <a:pt x="221437" y="1117269"/>
                </a:lnTo>
                <a:lnTo>
                  <a:pt x="234276" y="1114729"/>
                </a:lnTo>
                <a:lnTo>
                  <a:pt x="240766" y="1112189"/>
                </a:lnTo>
                <a:lnTo>
                  <a:pt x="253834" y="1109649"/>
                </a:lnTo>
                <a:lnTo>
                  <a:pt x="260413" y="1109649"/>
                </a:lnTo>
                <a:lnTo>
                  <a:pt x="273634" y="1107109"/>
                </a:lnTo>
                <a:lnTo>
                  <a:pt x="286931" y="1107109"/>
                </a:lnTo>
                <a:lnTo>
                  <a:pt x="293585" y="1105839"/>
                </a:lnTo>
                <a:lnTo>
                  <a:pt x="320205" y="1105839"/>
                </a:lnTo>
                <a:lnTo>
                  <a:pt x="326847" y="1107109"/>
                </a:lnTo>
                <a:lnTo>
                  <a:pt x="333463" y="1107109"/>
                </a:lnTo>
                <a:lnTo>
                  <a:pt x="366179" y="1113459"/>
                </a:lnTo>
                <a:lnTo>
                  <a:pt x="372618" y="1115999"/>
                </a:lnTo>
                <a:lnTo>
                  <a:pt x="379018" y="1117269"/>
                </a:lnTo>
                <a:lnTo>
                  <a:pt x="385356" y="1119809"/>
                </a:lnTo>
                <a:lnTo>
                  <a:pt x="391655" y="1121079"/>
                </a:lnTo>
                <a:lnTo>
                  <a:pt x="416242" y="1131239"/>
                </a:lnTo>
                <a:lnTo>
                  <a:pt x="422224" y="1135049"/>
                </a:lnTo>
                <a:lnTo>
                  <a:pt x="428129" y="1137589"/>
                </a:lnTo>
                <a:lnTo>
                  <a:pt x="433971" y="1141399"/>
                </a:lnTo>
                <a:lnTo>
                  <a:pt x="439712" y="1143939"/>
                </a:lnTo>
                <a:lnTo>
                  <a:pt x="445376" y="1147749"/>
                </a:lnTo>
                <a:lnTo>
                  <a:pt x="477418" y="1171879"/>
                </a:lnTo>
                <a:lnTo>
                  <a:pt x="482396" y="1175689"/>
                </a:lnTo>
                <a:lnTo>
                  <a:pt x="487273" y="1180769"/>
                </a:lnTo>
                <a:lnTo>
                  <a:pt x="492036" y="1185849"/>
                </a:lnTo>
                <a:lnTo>
                  <a:pt x="496684" y="1189659"/>
                </a:lnTo>
                <a:lnTo>
                  <a:pt x="521970" y="1221409"/>
                </a:lnTo>
                <a:lnTo>
                  <a:pt x="525729" y="1226489"/>
                </a:lnTo>
                <a:lnTo>
                  <a:pt x="529348" y="1231569"/>
                </a:lnTo>
                <a:lnTo>
                  <a:pt x="532841" y="1237919"/>
                </a:lnTo>
                <a:lnTo>
                  <a:pt x="536181" y="1242999"/>
                </a:lnTo>
                <a:lnTo>
                  <a:pt x="539394" y="1249349"/>
                </a:lnTo>
                <a:lnTo>
                  <a:pt x="542455" y="1255699"/>
                </a:lnTo>
                <a:lnTo>
                  <a:pt x="545363" y="1260779"/>
                </a:lnTo>
                <a:lnTo>
                  <a:pt x="559689" y="1298879"/>
                </a:lnTo>
                <a:lnTo>
                  <a:pt x="568388" y="1336979"/>
                </a:lnTo>
                <a:lnTo>
                  <a:pt x="571169" y="1369999"/>
                </a:lnTo>
                <a:lnTo>
                  <a:pt x="571169" y="1249337"/>
                </a:lnTo>
                <a:lnTo>
                  <a:pt x="567944" y="1242999"/>
                </a:lnTo>
                <a:lnTo>
                  <a:pt x="564553" y="1235379"/>
                </a:lnTo>
                <a:lnTo>
                  <a:pt x="560997" y="1229029"/>
                </a:lnTo>
                <a:lnTo>
                  <a:pt x="557288" y="1222679"/>
                </a:lnTo>
                <a:lnTo>
                  <a:pt x="553427" y="1216329"/>
                </a:lnTo>
                <a:lnTo>
                  <a:pt x="549414" y="1209979"/>
                </a:lnTo>
                <a:lnTo>
                  <a:pt x="545236" y="1204899"/>
                </a:lnTo>
                <a:lnTo>
                  <a:pt x="540931" y="1198549"/>
                </a:lnTo>
                <a:lnTo>
                  <a:pt x="536473" y="1192199"/>
                </a:lnTo>
                <a:lnTo>
                  <a:pt x="531863" y="1187119"/>
                </a:lnTo>
                <a:lnTo>
                  <a:pt x="527113" y="1180769"/>
                </a:lnTo>
                <a:lnTo>
                  <a:pt x="495896" y="1150289"/>
                </a:lnTo>
                <a:lnTo>
                  <a:pt x="472681" y="1132509"/>
                </a:lnTo>
                <a:lnTo>
                  <a:pt x="466598" y="1127429"/>
                </a:lnTo>
                <a:lnTo>
                  <a:pt x="454152" y="1119809"/>
                </a:lnTo>
                <a:lnTo>
                  <a:pt x="441337" y="1112189"/>
                </a:lnTo>
                <a:lnTo>
                  <a:pt x="434797" y="1109649"/>
                </a:lnTo>
                <a:lnTo>
                  <a:pt x="428180" y="1105839"/>
                </a:lnTo>
                <a:lnTo>
                  <a:pt x="421487" y="1103299"/>
                </a:lnTo>
                <a:lnTo>
                  <a:pt x="414705" y="1099489"/>
                </a:lnTo>
                <a:lnTo>
                  <a:pt x="394004" y="1091869"/>
                </a:lnTo>
                <a:lnTo>
                  <a:pt x="386981" y="1090599"/>
                </a:lnTo>
                <a:lnTo>
                  <a:pt x="379907" y="1088059"/>
                </a:lnTo>
                <a:lnTo>
                  <a:pt x="372783" y="1086789"/>
                </a:lnTo>
                <a:lnTo>
                  <a:pt x="365620" y="1084249"/>
                </a:lnTo>
                <a:lnTo>
                  <a:pt x="336600" y="1079169"/>
                </a:lnTo>
                <a:lnTo>
                  <a:pt x="329272" y="1079169"/>
                </a:lnTo>
                <a:lnTo>
                  <a:pt x="321932" y="1077899"/>
                </a:lnTo>
                <a:lnTo>
                  <a:pt x="277787" y="1077899"/>
                </a:lnTo>
                <a:lnTo>
                  <a:pt x="270446" y="1079169"/>
                </a:lnTo>
                <a:lnTo>
                  <a:pt x="263131" y="1079169"/>
                </a:lnTo>
                <a:lnTo>
                  <a:pt x="234111" y="1084249"/>
                </a:lnTo>
                <a:lnTo>
                  <a:pt x="226949" y="1086789"/>
                </a:lnTo>
                <a:lnTo>
                  <a:pt x="219824" y="1088059"/>
                </a:lnTo>
                <a:lnTo>
                  <a:pt x="212750" y="1090599"/>
                </a:lnTo>
                <a:lnTo>
                  <a:pt x="205727" y="1091869"/>
                </a:lnTo>
                <a:lnTo>
                  <a:pt x="191871" y="1096949"/>
                </a:lnTo>
                <a:lnTo>
                  <a:pt x="185026" y="1100759"/>
                </a:lnTo>
                <a:lnTo>
                  <a:pt x="171564" y="1105839"/>
                </a:lnTo>
                <a:lnTo>
                  <a:pt x="164947" y="1109649"/>
                </a:lnTo>
                <a:lnTo>
                  <a:pt x="158407" y="1112189"/>
                </a:lnTo>
                <a:lnTo>
                  <a:pt x="145592" y="1119809"/>
                </a:lnTo>
                <a:lnTo>
                  <a:pt x="133159" y="1127429"/>
                </a:lnTo>
                <a:lnTo>
                  <a:pt x="127088" y="1132509"/>
                </a:lnTo>
                <a:lnTo>
                  <a:pt x="121119" y="1136319"/>
                </a:lnTo>
                <a:lnTo>
                  <a:pt x="115265" y="1141399"/>
                </a:lnTo>
                <a:lnTo>
                  <a:pt x="109512" y="1145209"/>
                </a:lnTo>
                <a:lnTo>
                  <a:pt x="103873" y="1150289"/>
                </a:lnTo>
                <a:lnTo>
                  <a:pt x="72669" y="1182039"/>
                </a:lnTo>
                <a:lnTo>
                  <a:pt x="67932" y="1187119"/>
                </a:lnTo>
                <a:lnTo>
                  <a:pt x="63334" y="1192199"/>
                </a:lnTo>
                <a:lnTo>
                  <a:pt x="58877" y="1198549"/>
                </a:lnTo>
                <a:lnTo>
                  <a:pt x="54559" y="1204899"/>
                </a:lnTo>
                <a:lnTo>
                  <a:pt x="50393" y="1211249"/>
                </a:lnTo>
                <a:lnTo>
                  <a:pt x="46380" y="1216329"/>
                </a:lnTo>
                <a:lnTo>
                  <a:pt x="42519" y="1222679"/>
                </a:lnTo>
                <a:lnTo>
                  <a:pt x="38823" y="1229029"/>
                </a:lnTo>
                <a:lnTo>
                  <a:pt x="35267" y="1235379"/>
                </a:lnTo>
                <a:lnTo>
                  <a:pt x="31877" y="1242999"/>
                </a:lnTo>
                <a:lnTo>
                  <a:pt x="28651" y="1249349"/>
                </a:lnTo>
                <a:lnTo>
                  <a:pt x="25590" y="1255699"/>
                </a:lnTo>
                <a:lnTo>
                  <a:pt x="22694" y="1262049"/>
                </a:lnTo>
                <a:lnTo>
                  <a:pt x="19964" y="1269669"/>
                </a:lnTo>
                <a:lnTo>
                  <a:pt x="17399" y="1276019"/>
                </a:lnTo>
                <a:lnTo>
                  <a:pt x="15011" y="1283639"/>
                </a:lnTo>
                <a:lnTo>
                  <a:pt x="12788" y="1289989"/>
                </a:lnTo>
                <a:lnTo>
                  <a:pt x="10744" y="1297609"/>
                </a:lnTo>
                <a:lnTo>
                  <a:pt x="8864" y="1303959"/>
                </a:lnTo>
                <a:lnTo>
                  <a:pt x="7175" y="1311579"/>
                </a:lnTo>
                <a:lnTo>
                  <a:pt x="5651" y="1319199"/>
                </a:lnTo>
                <a:lnTo>
                  <a:pt x="4305" y="1326819"/>
                </a:lnTo>
                <a:lnTo>
                  <a:pt x="3136" y="1333169"/>
                </a:lnTo>
                <a:lnTo>
                  <a:pt x="0" y="1369999"/>
                </a:lnTo>
                <a:lnTo>
                  <a:pt x="12" y="1385239"/>
                </a:lnTo>
                <a:lnTo>
                  <a:pt x="4368" y="1428419"/>
                </a:lnTo>
                <a:lnTo>
                  <a:pt x="5727" y="1436039"/>
                </a:lnTo>
                <a:lnTo>
                  <a:pt x="7251" y="1443659"/>
                </a:lnTo>
                <a:lnTo>
                  <a:pt x="8966" y="1450009"/>
                </a:lnTo>
                <a:lnTo>
                  <a:pt x="10845" y="1457629"/>
                </a:lnTo>
                <a:lnTo>
                  <a:pt x="12903" y="1463979"/>
                </a:lnTo>
                <a:lnTo>
                  <a:pt x="15125" y="1471599"/>
                </a:lnTo>
                <a:lnTo>
                  <a:pt x="17526" y="1477949"/>
                </a:lnTo>
                <a:lnTo>
                  <a:pt x="20104" y="1485569"/>
                </a:lnTo>
                <a:lnTo>
                  <a:pt x="22847" y="1491919"/>
                </a:lnTo>
                <a:lnTo>
                  <a:pt x="25742" y="1499539"/>
                </a:lnTo>
                <a:lnTo>
                  <a:pt x="46583" y="1537639"/>
                </a:lnTo>
                <a:lnTo>
                  <a:pt x="63563" y="1561769"/>
                </a:lnTo>
                <a:lnTo>
                  <a:pt x="68173" y="1568119"/>
                </a:lnTo>
                <a:lnTo>
                  <a:pt x="72923" y="1573199"/>
                </a:lnTo>
                <a:lnTo>
                  <a:pt x="77800" y="1579549"/>
                </a:lnTo>
                <a:lnTo>
                  <a:pt x="82816" y="1584629"/>
                </a:lnTo>
                <a:lnTo>
                  <a:pt x="109804" y="1608759"/>
                </a:lnTo>
                <a:lnTo>
                  <a:pt x="115557" y="1613839"/>
                </a:lnTo>
                <a:lnTo>
                  <a:pt x="158750" y="1641779"/>
                </a:lnTo>
                <a:lnTo>
                  <a:pt x="171907" y="1648129"/>
                </a:lnTo>
                <a:lnTo>
                  <a:pt x="178612" y="1651939"/>
                </a:lnTo>
                <a:lnTo>
                  <a:pt x="213118" y="1664639"/>
                </a:lnTo>
                <a:lnTo>
                  <a:pt x="220192" y="1665909"/>
                </a:lnTo>
                <a:lnTo>
                  <a:pt x="227317" y="1668449"/>
                </a:lnTo>
                <a:lnTo>
                  <a:pt x="234480" y="1669719"/>
                </a:lnTo>
                <a:lnTo>
                  <a:pt x="241693" y="1672259"/>
                </a:lnTo>
                <a:lnTo>
                  <a:pt x="248932" y="1673529"/>
                </a:lnTo>
                <a:lnTo>
                  <a:pt x="256209" y="1673529"/>
                </a:lnTo>
                <a:lnTo>
                  <a:pt x="270827" y="1676069"/>
                </a:lnTo>
                <a:lnTo>
                  <a:pt x="278168" y="1676069"/>
                </a:lnTo>
                <a:lnTo>
                  <a:pt x="285521" y="1677339"/>
                </a:lnTo>
                <a:lnTo>
                  <a:pt x="314947" y="1677339"/>
                </a:lnTo>
                <a:lnTo>
                  <a:pt x="322287" y="1676069"/>
                </a:lnTo>
                <a:lnTo>
                  <a:pt x="329628" y="1676069"/>
                </a:lnTo>
                <a:lnTo>
                  <a:pt x="373075" y="1668449"/>
                </a:lnTo>
                <a:lnTo>
                  <a:pt x="380174" y="1665909"/>
                </a:lnTo>
                <a:lnTo>
                  <a:pt x="387248" y="1664639"/>
                </a:lnTo>
                <a:lnTo>
                  <a:pt x="421690" y="1651939"/>
                </a:lnTo>
                <a:lnTo>
                  <a:pt x="426148" y="1649399"/>
                </a:lnTo>
                <a:lnTo>
                  <a:pt x="428371" y="1648129"/>
                </a:lnTo>
                <a:lnTo>
                  <a:pt x="434987" y="1645589"/>
                </a:lnTo>
                <a:lnTo>
                  <a:pt x="472795" y="1622729"/>
                </a:lnTo>
                <a:lnTo>
                  <a:pt x="478751" y="1617649"/>
                </a:lnTo>
                <a:lnTo>
                  <a:pt x="484606" y="1613839"/>
                </a:lnTo>
                <a:lnTo>
                  <a:pt x="490347" y="1608759"/>
                </a:lnTo>
                <a:lnTo>
                  <a:pt x="495973" y="1603679"/>
                </a:lnTo>
                <a:lnTo>
                  <a:pt x="501484" y="1599869"/>
                </a:lnTo>
                <a:lnTo>
                  <a:pt x="506869" y="1594789"/>
                </a:lnTo>
                <a:lnTo>
                  <a:pt x="512127" y="1589709"/>
                </a:lnTo>
                <a:lnTo>
                  <a:pt x="517271" y="1584629"/>
                </a:lnTo>
                <a:lnTo>
                  <a:pt x="522274" y="1578279"/>
                </a:lnTo>
                <a:lnTo>
                  <a:pt x="527151" y="1573199"/>
                </a:lnTo>
                <a:lnTo>
                  <a:pt x="531876" y="1566849"/>
                </a:lnTo>
                <a:lnTo>
                  <a:pt x="536473" y="1561769"/>
                </a:lnTo>
                <a:lnTo>
                  <a:pt x="540931" y="1555419"/>
                </a:lnTo>
                <a:lnTo>
                  <a:pt x="564527" y="1518589"/>
                </a:lnTo>
                <a:lnTo>
                  <a:pt x="574205" y="1498269"/>
                </a:lnTo>
                <a:lnTo>
                  <a:pt x="577113" y="1491919"/>
                </a:lnTo>
                <a:lnTo>
                  <a:pt x="579843" y="1485569"/>
                </a:lnTo>
                <a:lnTo>
                  <a:pt x="582409" y="1477949"/>
                </a:lnTo>
                <a:lnTo>
                  <a:pt x="584796" y="1471599"/>
                </a:lnTo>
                <a:lnTo>
                  <a:pt x="587032" y="1463979"/>
                </a:lnTo>
                <a:lnTo>
                  <a:pt x="589076" y="1457629"/>
                </a:lnTo>
                <a:lnTo>
                  <a:pt x="590956" y="1450009"/>
                </a:lnTo>
                <a:lnTo>
                  <a:pt x="592658" y="1442389"/>
                </a:lnTo>
                <a:lnTo>
                  <a:pt x="594194" y="1436039"/>
                </a:lnTo>
                <a:lnTo>
                  <a:pt x="595541" y="1428419"/>
                </a:lnTo>
                <a:lnTo>
                  <a:pt x="599897" y="1385239"/>
                </a:lnTo>
                <a:lnTo>
                  <a:pt x="599909" y="1369999"/>
                </a:lnTo>
                <a:close/>
              </a:path>
              <a:path w="10594340" h="4935220">
                <a:moveTo>
                  <a:pt x="599909" y="292100"/>
                </a:moveTo>
                <a:lnTo>
                  <a:pt x="595579" y="247650"/>
                </a:lnTo>
                <a:lnTo>
                  <a:pt x="594233" y="241300"/>
                </a:lnTo>
                <a:lnTo>
                  <a:pt x="592696" y="233680"/>
                </a:lnTo>
                <a:lnTo>
                  <a:pt x="590994" y="226060"/>
                </a:lnTo>
                <a:lnTo>
                  <a:pt x="589127" y="219710"/>
                </a:lnTo>
                <a:lnTo>
                  <a:pt x="587070" y="212090"/>
                </a:lnTo>
                <a:lnTo>
                  <a:pt x="584847" y="205740"/>
                </a:lnTo>
                <a:lnTo>
                  <a:pt x="582447" y="198120"/>
                </a:lnTo>
                <a:lnTo>
                  <a:pt x="579882" y="191770"/>
                </a:lnTo>
                <a:lnTo>
                  <a:pt x="577151" y="184150"/>
                </a:lnTo>
                <a:lnTo>
                  <a:pt x="574243" y="177800"/>
                </a:lnTo>
                <a:lnTo>
                  <a:pt x="571182" y="171450"/>
                </a:lnTo>
                <a:lnTo>
                  <a:pt x="571169" y="292100"/>
                </a:lnTo>
                <a:lnTo>
                  <a:pt x="571157" y="307340"/>
                </a:lnTo>
                <a:lnTo>
                  <a:pt x="567334" y="345440"/>
                </a:lnTo>
                <a:lnTo>
                  <a:pt x="566127" y="351790"/>
                </a:lnTo>
                <a:lnTo>
                  <a:pt x="564743" y="359410"/>
                </a:lnTo>
                <a:lnTo>
                  <a:pt x="553186" y="397510"/>
                </a:lnTo>
                <a:lnTo>
                  <a:pt x="548106" y="408940"/>
                </a:lnTo>
                <a:lnTo>
                  <a:pt x="545338" y="415290"/>
                </a:lnTo>
                <a:lnTo>
                  <a:pt x="542417" y="421640"/>
                </a:lnTo>
                <a:lnTo>
                  <a:pt x="539356" y="427990"/>
                </a:lnTo>
                <a:lnTo>
                  <a:pt x="536143" y="433070"/>
                </a:lnTo>
                <a:lnTo>
                  <a:pt x="532790" y="439420"/>
                </a:lnTo>
                <a:lnTo>
                  <a:pt x="529310" y="444500"/>
                </a:lnTo>
                <a:lnTo>
                  <a:pt x="525678" y="450850"/>
                </a:lnTo>
                <a:lnTo>
                  <a:pt x="521906" y="455930"/>
                </a:lnTo>
                <a:lnTo>
                  <a:pt x="496595" y="486410"/>
                </a:lnTo>
                <a:lnTo>
                  <a:pt x="482307" y="500380"/>
                </a:lnTo>
                <a:lnTo>
                  <a:pt x="477316" y="505460"/>
                </a:lnTo>
                <a:lnTo>
                  <a:pt x="472224" y="509270"/>
                </a:lnTo>
                <a:lnTo>
                  <a:pt x="467029" y="513080"/>
                </a:lnTo>
                <a:lnTo>
                  <a:pt x="461721" y="516890"/>
                </a:lnTo>
                <a:lnTo>
                  <a:pt x="456336" y="521970"/>
                </a:lnTo>
                <a:lnTo>
                  <a:pt x="450837" y="525780"/>
                </a:lnTo>
                <a:lnTo>
                  <a:pt x="445249" y="528320"/>
                </a:lnTo>
                <a:lnTo>
                  <a:pt x="433832" y="535940"/>
                </a:lnTo>
                <a:lnTo>
                  <a:pt x="428002" y="538480"/>
                </a:lnTo>
                <a:lnTo>
                  <a:pt x="422084" y="542290"/>
                </a:lnTo>
                <a:lnTo>
                  <a:pt x="397738" y="552450"/>
                </a:lnTo>
                <a:lnTo>
                  <a:pt x="385203" y="557530"/>
                </a:lnTo>
                <a:lnTo>
                  <a:pt x="378841" y="558800"/>
                </a:lnTo>
                <a:lnTo>
                  <a:pt x="372452" y="561340"/>
                </a:lnTo>
                <a:lnTo>
                  <a:pt x="326656" y="570230"/>
                </a:lnTo>
                <a:lnTo>
                  <a:pt x="313372" y="570230"/>
                </a:lnTo>
                <a:lnTo>
                  <a:pt x="306717" y="571500"/>
                </a:lnTo>
                <a:lnTo>
                  <a:pt x="293395" y="571500"/>
                </a:lnTo>
                <a:lnTo>
                  <a:pt x="286740" y="570230"/>
                </a:lnTo>
                <a:lnTo>
                  <a:pt x="273443" y="570230"/>
                </a:lnTo>
                <a:lnTo>
                  <a:pt x="253644" y="566420"/>
                </a:lnTo>
                <a:lnTo>
                  <a:pt x="247091" y="566420"/>
                </a:lnTo>
                <a:lnTo>
                  <a:pt x="240576" y="563880"/>
                </a:lnTo>
                <a:lnTo>
                  <a:pt x="227660" y="561340"/>
                </a:lnTo>
                <a:lnTo>
                  <a:pt x="221259" y="558800"/>
                </a:lnTo>
                <a:lnTo>
                  <a:pt x="214896" y="557530"/>
                </a:lnTo>
                <a:lnTo>
                  <a:pt x="202361" y="552450"/>
                </a:lnTo>
                <a:lnTo>
                  <a:pt x="178003" y="542290"/>
                </a:lnTo>
                <a:lnTo>
                  <a:pt x="172085" y="538480"/>
                </a:lnTo>
                <a:lnTo>
                  <a:pt x="166255" y="535940"/>
                </a:lnTo>
                <a:lnTo>
                  <a:pt x="154825" y="528320"/>
                </a:lnTo>
                <a:lnTo>
                  <a:pt x="149237" y="525780"/>
                </a:lnTo>
                <a:lnTo>
                  <a:pt x="143738" y="521970"/>
                </a:lnTo>
                <a:lnTo>
                  <a:pt x="138341" y="518160"/>
                </a:lnTo>
                <a:lnTo>
                  <a:pt x="133045" y="513080"/>
                </a:lnTo>
                <a:lnTo>
                  <a:pt x="127838" y="509270"/>
                </a:lnTo>
                <a:lnTo>
                  <a:pt x="122745" y="505460"/>
                </a:lnTo>
                <a:lnTo>
                  <a:pt x="117754" y="500380"/>
                </a:lnTo>
                <a:lnTo>
                  <a:pt x="112877" y="496570"/>
                </a:lnTo>
                <a:lnTo>
                  <a:pt x="108102" y="491490"/>
                </a:lnTo>
                <a:lnTo>
                  <a:pt x="103441" y="486410"/>
                </a:lnTo>
                <a:lnTo>
                  <a:pt x="98920" y="481330"/>
                </a:lnTo>
                <a:lnTo>
                  <a:pt x="94500" y="477520"/>
                </a:lnTo>
                <a:lnTo>
                  <a:pt x="90208" y="472440"/>
                </a:lnTo>
                <a:lnTo>
                  <a:pt x="86055" y="466090"/>
                </a:lnTo>
                <a:lnTo>
                  <a:pt x="82016" y="461010"/>
                </a:lnTo>
                <a:lnTo>
                  <a:pt x="78117" y="455930"/>
                </a:lnTo>
                <a:lnTo>
                  <a:pt x="74345" y="450850"/>
                </a:lnTo>
                <a:lnTo>
                  <a:pt x="70713" y="444500"/>
                </a:lnTo>
                <a:lnTo>
                  <a:pt x="67221" y="439420"/>
                </a:lnTo>
                <a:lnTo>
                  <a:pt x="63868" y="433070"/>
                </a:lnTo>
                <a:lnTo>
                  <a:pt x="60655" y="427990"/>
                </a:lnTo>
                <a:lnTo>
                  <a:pt x="57581" y="421640"/>
                </a:lnTo>
                <a:lnTo>
                  <a:pt x="54660" y="415290"/>
                </a:lnTo>
                <a:lnTo>
                  <a:pt x="51892" y="410210"/>
                </a:lnTo>
                <a:lnTo>
                  <a:pt x="49263" y="403860"/>
                </a:lnTo>
                <a:lnTo>
                  <a:pt x="36741" y="365760"/>
                </a:lnTo>
                <a:lnTo>
                  <a:pt x="32613" y="345440"/>
                </a:lnTo>
                <a:lnTo>
                  <a:pt x="31559" y="339090"/>
                </a:lnTo>
                <a:lnTo>
                  <a:pt x="28752" y="292100"/>
                </a:lnTo>
                <a:lnTo>
                  <a:pt x="28968" y="285750"/>
                </a:lnTo>
                <a:lnTo>
                  <a:pt x="33870" y="246380"/>
                </a:lnTo>
                <a:lnTo>
                  <a:pt x="44538" y="208280"/>
                </a:lnTo>
                <a:lnTo>
                  <a:pt x="54749" y="184150"/>
                </a:lnTo>
                <a:lnTo>
                  <a:pt x="57670" y="177800"/>
                </a:lnTo>
                <a:lnTo>
                  <a:pt x="60744" y="171450"/>
                </a:lnTo>
                <a:lnTo>
                  <a:pt x="63957" y="166370"/>
                </a:lnTo>
                <a:lnTo>
                  <a:pt x="67322" y="160020"/>
                </a:lnTo>
                <a:lnTo>
                  <a:pt x="70815" y="154940"/>
                </a:lnTo>
                <a:lnTo>
                  <a:pt x="74447" y="148590"/>
                </a:lnTo>
                <a:lnTo>
                  <a:pt x="78219" y="143510"/>
                </a:lnTo>
                <a:lnTo>
                  <a:pt x="82130" y="138430"/>
                </a:lnTo>
                <a:lnTo>
                  <a:pt x="86169" y="132080"/>
                </a:lnTo>
                <a:lnTo>
                  <a:pt x="90335" y="127000"/>
                </a:lnTo>
                <a:lnTo>
                  <a:pt x="94627" y="121920"/>
                </a:lnTo>
                <a:lnTo>
                  <a:pt x="99047" y="116840"/>
                </a:lnTo>
                <a:lnTo>
                  <a:pt x="103581" y="113030"/>
                </a:lnTo>
                <a:lnTo>
                  <a:pt x="108242" y="107950"/>
                </a:lnTo>
                <a:lnTo>
                  <a:pt x="113004" y="102870"/>
                </a:lnTo>
                <a:lnTo>
                  <a:pt x="117894" y="99060"/>
                </a:lnTo>
                <a:lnTo>
                  <a:pt x="122885" y="93980"/>
                </a:lnTo>
                <a:lnTo>
                  <a:pt x="127990" y="90170"/>
                </a:lnTo>
                <a:lnTo>
                  <a:pt x="133197" y="85090"/>
                </a:lnTo>
                <a:lnTo>
                  <a:pt x="138493" y="81280"/>
                </a:lnTo>
                <a:lnTo>
                  <a:pt x="143903" y="77470"/>
                </a:lnTo>
                <a:lnTo>
                  <a:pt x="149402" y="73660"/>
                </a:lnTo>
                <a:lnTo>
                  <a:pt x="154990" y="69850"/>
                </a:lnTo>
                <a:lnTo>
                  <a:pt x="160655" y="67310"/>
                </a:lnTo>
                <a:lnTo>
                  <a:pt x="172262" y="59690"/>
                </a:lnTo>
                <a:lnTo>
                  <a:pt x="190220" y="52070"/>
                </a:lnTo>
                <a:lnTo>
                  <a:pt x="221437" y="39370"/>
                </a:lnTo>
                <a:lnTo>
                  <a:pt x="234276" y="36830"/>
                </a:lnTo>
                <a:lnTo>
                  <a:pt x="240766" y="34290"/>
                </a:lnTo>
                <a:lnTo>
                  <a:pt x="253834" y="31750"/>
                </a:lnTo>
                <a:lnTo>
                  <a:pt x="260413" y="31750"/>
                </a:lnTo>
                <a:lnTo>
                  <a:pt x="273634" y="29210"/>
                </a:lnTo>
                <a:lnTo>
                  <a:pt x="286931" y="29210"/>
                </a:lnTo>
                <a:lnTo>
                  <a:pt x="293585" y="27940"/>
                </a:lnTo>
                <a:lnTo>
                  <a:pt x="320205" y="27940"/>
                </a:lnTo>
                <a:lnTo>
                  <a:pt x="326847" y="29210"/>
                </a:lnTo>
                <a:lnTo>
                  <a:pt x="333463" y="29210"/>
                </a:lnTo>
                <a:lnTo>
                  <a:pt x="366179" y="35560"/>
                </a:lnTo>
                <a:lnTo>
                  <a:pt x="372618" y="38100"/>
                </a:lnTo>
                <a:lnTo>
                  <a:pt x="379018" y="39370"/>
                </a:lnTo>
                <a:lnTo>
                  <a:pt x="385356" y="41910"/>
                </a:lnTo>
                <a:lnTo>
                  <a:pt x="391655" y="43180"/>
                </a:lnTo>
                <a:lnTo>
                  <a:pt x="416242" y="53340"/>
                </a:lnTo>
                <a:lnTo>
                  <a:pt x="422224" y="57150"/>
                </a:lnTo>
                <a:lnTo>
                  <a:pt x="428129" y="59690"/>
                </a:lnTo>
                <a:lnTo>
                  <a:pt x="433971" y="63500"/>
                </a:lnTo>
                <a:lnTo>
                  <a:pt x="439712" y="66040"/>
                </a:lnTo>
                <a:lnTo>
                  <a:pt x="445376" y="69850"/>
                </a:lnTo>
                <a:lnTo>
                  <a:pt x="477418" y="93980"/>
                </a:lnTo>
                <a:lnTo>
                  <a:pt x="482396" y="97790"/>
                </a:lnTo>
                <a:lnTo>
                  <a:pt x="487273" y="102870"/>
                </a:lnTo>
                <a:lnTo>
                  <a:pt x="492036" y="107950"/>
                </a:lnTo>
                <a:lnTo>
                  <a:pt x="496684" y="111760"/>
                </a:lnTo>
                <a:lnTo>
                  <a:pt x="521970" y="143510"/>
                </a:lnTo>
                <a:lnTo>
                  <a:pt x="525729" y="148590"/>
                </a:lnTo>
                <a:lnTo>
                  <a:pt x="529348" y="153670"/>
                </a:lnTo>
                <a:lnTo>
                  <a:pt x="532841" y="160020"/>
                </a:lnTo>
                <a:lnTo>
                  <a:pt x="536181" y="165100"/>
                </a:lnTo>
                <a:lnTo>
                  <a:pt x="539394" y="171450"/>
                </a:lnTo>
                <a:lnTo>
                  <a:pt x="542455" y="177800"/>
                </a:lnTo>
                <a:lnTo>
                  <a:pt x="545363" y="182880"/>
                </a:lnTo>
                <a:lnTo>
                  <a:pt x="559689" y="220980"/>
                </a:lnTo>
                <a:lnTo>
                  <a:pt x="568388" y="259080"/>
                </a:lnTo>
                <a:lnTo>
                  <a:pt x="571169" y="292100"/>
                </a:lnTo>
                <a:lnTo>
                  <a:pt x="571169" y="171437"/>
                </a:lnTo>
                <a:lnTo>
                  <a:pt x="567944" y="165100"/>
                </a:lnTo>
                <a:lnTo>
                  <a:pt x="564553" y="157480"/>
                </a:lnTo>
                <a:lnTo>
                  <a:pt x="560997" y="151130"/>
                </a:lnTo>
                <a:lnTo>
                  <a:pt x="557288" y="144780"/>
                </a:lnTo>
                <a:lnTo>
                  <a:pt x="553427" y="138430"/>
                </a:lnTo>
                <a:lnTo>
                  <a:pt x="549414" y="132080"/>
                </a:lnTo>
                <a:lnTo>
                  <a:pt x="545236" y="127000"/>
                </a:lnTo>
                <a:lnTo>
                  <a:pt x="540931" y="120650"/>
                </a:lnTo>
                <a:lnTo>
                  <a:pt x="536473" y="114300"/>
                </a:lnTo>
                <a:lnTo>
                  <a:pt x="531863" y="109220"/>
                </a:lnTo>
                <a:lnTo>
                  <a:pt x="527113" y="102870"/>
                </a:lnTo>
                <a:lnTo>
                  <a:pt x="495896" y="72390"/>
                </a:lnTo>
                <a:lnTo>
                  <a:pt x="472681" y="54610"/>
                </a:lnTo>
                <a:lnTo>
                  <a:pt x="466598" y="49530"/>
                </a:lnTo>
                <a:lnTo>
                  <a:pt x="454152" y="41910"/>
                </a:lnTo>
                <a:lnTo>
                  <a:pt x="441337" y="34290"/>
                </a:lnTo>
                <a:lnTo>
                  <a:pt x="434797" y="31750"/>
                </a:lnTo>
                <a:lnTo>
                  <a:pt x="428180" y="27940"/>
                </a:lnTo>
                <a:lnTo>
                  <a:pt x="421487" y="25400"/>
                </a:lnTo>
                <a:lnTo>
                  <a:pt x="414705" y="21590"/>
                </a:lnTo>
                <a:lnTo>
                  <a:pt x="394004" y="13970"/>
                </a:lnTo>
                <a:lnTo>
                  <a:pt x="386981" y="12700"/>
                </a:lnTo>
                <a:lnTo>
                  <a:pt x="379907" y="10160"/>
                </a:lnTo>
                <a:lnTo>
                  <a:pt x="372783" y="8890"/>
                </a:lnTo>
                <a:lnTo>
                  <a:pt x="365620" y="6350"/>
                </a:lnTo>
                <a:lnTo>
                  <a:pt x="336600" y="1270"/>
                </a:lnTo>
                <a:lnTo>
                  <a:pt x="329272" y="1270"/>
                </a:lnTo>
                <a:lnTo>
                  <a:pt x="321932" y="0"/>
                </a:lnTo>
                <a:lnTo>
                  <a:pt x="277787" y="0"/>
                </a:lnTo>
                <a:lnTo>
                  <a:pt x="270446" y="1270"/>
                </a:lnTo>
                <a:lnTo>
                  <a:pt x="263131" y="1270"/>
                </a:lnTo>
                <a:lnTo>
                  <a:pt x="234111" y="6350"/>
                </a:lnTo>
                <a:lnTo>
                  <a:pt x="226949" y="8890"/>
                </a:lnTo>
                <a:lnTo>
                  <a:pt x="219824" y="10160"/>
                </a:lnTo>
                <a:lnTo>
                  <a:pt x="212750" y="12700"/>
                </a:lnTo>
                <a:lnTo>
                  <a:pt x="205727" y="13970"/>
                </a:lnTo>
                <a:lnTo>
                  <a:pt x="191871" y="19050"/>
                </a:lnTo>
                <a:lnTo>
                  <a:pt x="185026" y="22860"/>
                </a:lnTo>
                <a:lnTo>
                  <a:pt x="171564" y="27940"/>
                </a:lnTo>
                <a:lnTo>
                  <a:pt x="164947" y="31750"/>
                </a:lnTo>
                <a:lnTo>
                  <a:pt x="158407" y="34290"/>
                </a:lnTo>
                <a:lnTo>
                  <a:pt x="145592" y="41910"/>
                </a:lnTo>
                <a:lnTo>
                  <a:pt x="133159" y="49530"/>
                </a:lnTo>
                <a:lnTo>
                  <a:pt x="127088" y="54610"/>
                </a:lnTo>
                <a:lnTo>
                  <a:pt x="121119" y="58420"/>
                </a:lnTo>
                <a:lnTo>
                  <a:pt x="115265" y="63500"/>
                </a:lnTo>
                <a:lnTo>
                  <a:pt x="109512" y="67310"/>
                </a:lnTo>
                <a:lnTo>
                  <a:pt x="103873" y="72390"/>
                </a:lnTo>
                <a:lnTo>
                  <a:pt x="72669" y="104140"/>
                </a:lnTo>
                <a:lnTo>
                  <a:pt x="67932" y="109220"/>
                </a:lnTo>
                <a:lnTo>
                  <a:pt x="63334" y="114300"/>
                </a:lnTo>
                <a:lnTo>
                  <a:pt x="58877" y="120650"/>
                </a:lnTo>
                <a:lnTo>
                  <a:pt x="54559" y="127000"/>
                </a:lnTo>
                <a:lnTo>
                  <a:pt x="50393" y="133350"/>
                </a:lnTo>
                <a:lnTo>
                  <a:pt x="46380" y="138430"/>
                </a:lnTo>
                <a:lnTo>
                  <a:pt x="42519" y="144780"/>
                </a:lnTo>
                <a:lnTo>
                  <a:pt x="38823" y="151130"/>
                </a:lnTo>
                <a:lnTo>
                  <a:pt x="35267" y="157480"/>
                </a:lnTo>
                <a:lnTo>
                  <a:pt x="31877" y="165100"/>
                </a:lnTo>
                <a:lnTo>
                  <a:pt x="28651" y="171450"/>
                </a:lnTo>
                <a:lnTo>
                  <a:pt x="25590" y="177800"/>
                </a:lnTo>
                <a:lnTo>
                  <a:pt x="22694" y="184150"/>
                </a:lnTo>
                <a:lnTo>
                  <a:pt x="19964" y="191770"/>
                </a:lnTo>
                <a:lnTo>
                  <a:pt x="17399" y="198120"/>
                </a:lnTo>
                <a:lnTo>
                  <a:pt x="15011" y="205740"/>
                </a:lnTo>
                <a:lnTo>
                  <a:pt x="12788" y="212090"/>
                </a:lnTo>
                <a:lnTo>
                  <a:pt x="10744" y="219710"/>
                </a:lnTo>
                <a:lnTo>
                  <a:pt x="8864" y="226060"/>
                </a:lnTo>
                <a:lnTo>
                  <a:pt x="7175" y="233680"/>
                </a:lnTo>
                <a:lnTo>
                  <a:pt x="5651" y="241300"/>
                </a:lnTo>
                <a:lnTo>
                  <a:pt x="4305" y="248920"/>
                </a:lnTo>
                <a:lnTo>
                  <a:pt x="3136" y="255270"/>
                </a:lnTo>
                <a:lnTo>
                  <a:pt x="0" y="292100"/>
                </a:lnTo>
                <a:lnTo>
                  <a:pt x="12" y="307340"/>
                </a:lnTo>
                <a:lnTo>
                  <a:pt x="4368" y="350520"/>
                </a:lnTo>
                <a:lnTo>
                  <a:pt x="5727" y="358140"/>
                </a:lnTo>
                <a:lnTo>
                  <a:pt x="7251" y="365760"/>
                </a:lnTo>
                <a:lnTo>
                  <a:pt x="8966" y="372110"/>
                </a:lnTo>
                <a:lnTo>
                  <a:pt x="10845" y="379730"/>
                </a:lnTo>
                <a:lnTo>
                  <a:pt x="12903" y="386080"/>
                </a:lnTo>
                <a:lnTo>
                  <a:pt x="15125" y="393700"/>
                </a:lnTo>
                <a:lnTo>
                  <a:pt x="17526" y="400050"/>
                </a:lnTo>
                <a:lnTo>
                  <a:pt x="20104" y="407670"/>
                </a:lnTo>
                <a:lnTo>
                  <a:pt x="22847" y="414020"/>
                </a:lnTo>
                <a:lnTo>
                  <a:pt x="25742" y="421640"/>
                </a:lnTo>
                <a:lnTo>
                  <a:pt x="46583" y="459740"/>
                </a:lnTo>
                <a:lnTo>
                  <a:pt x="63563" y="483870"/>
                </a:lnTo>
                <a:lnTo>
                  <a:pt x="68173" y="490220"/>
                </a:lnTo>
                <a:lnTo>
                  <a:pt x="72923" y="495300"/>
                </a:lnTo>
                <a:lnTo>
                  <a:pt x="77800" y="501650"/>
                </a:lnTo>
                <a:lnTo>
                  <a:pt x="82816" y="506730"/>
                </a:lnTo>
                <a:lnTo>
                  <a:pt x="109804" y="530860"/>
                </a:lnTo>
                <a:lnTo>
                  <a:pt x="115557" y="535940"/>
                </a:lnTo>
                <a:lnTo>
                  <a:pt x="158750" y="563880"/>
                </a:lnTo>
                <a:lnTo>
                  <a:pt x="171907" y="570230"/>
                </a:lnTo>
                <a:lnTo>
                  <a:pt x="178612" y="574040"/>
                </a:lnTo>
                <a:lnTo>
                  <a:pt x="213118" y="586740"/>
                </a:lnTo>
                <a:lnTo>
                  <a:pt x="220192" y="588010"/>
                </a:lnTo>
                <a:lnTo>
                  <a:pt x="227317" y="590550"/>
                </a:lnTo>
                <a:lnTo>
                  <a:pt x="234480" y="591820"/>
                </a:lnTo>
                <a:lnTo>
                  <a:pt x="241693" y="594360"/>
                </a:lnTo>
                <a:lnTo>
                  <a:pt x="248932" y="595630"/>
                </a:lnTo>
                <a:lnTo>
                  <a:pt x="256209" y="595630"/>
                </a:lnTo>
                <a:lnTo>
                  <a:pt x="270827" y="598170"/>
                </a:lnTo>
                <a:lnTo>
                  <a:pt x="278168" y="598170"/>
                </a:lnTo>
                <a:lnTo>
                  <a:pt x="285521" y="599440"/>
                </a:lnTo>
                <a:lnTo>
                  <a:pt x="314947" y="599440"/>
                </a:lnTo>
                <a:lnTo>
                  <a:pt x="322287" y="598170"/>
                </a:lnTo>
                <a:lnTo>
                  <a:pt x="329628" y="598170"/>
                </a:lnTo>
                <a:lnTo>
                  <a:pt x="373075" y="590550"/>
                </a:lnTo>
                <a:lnTo>
                  <a:pt x="380174" y="588010"/>
                </a:lnTo>
                <a:lnTo>
                  <a:pt x="387248" y="586740"/>
                </a:lnTo>
                <a:lnTo>
                  <a:pt x="421690" y="574040"/>
                </a:lnTo>
                <a:lnTo>
                  <a:pt x="426148" y="571500"/>
                </a:lnTo>
                <a:lnTo>
                  <a:pt x="428371" y="570230"/>
                </a:lnTo>
                <a:lnTo>
                  <a:pt x="434987" y="567690"/>
                </a:lnTo>
                <a:lnTo>
                  <a:pt x="472795" y="544830"/>
                </a:lnTo>
                <a:lnTo>
                  <a:pt x="478751" y="539750"/>
                </a:lnTo>
                <a:lnTo>
                  <a:pt x="484606" y="535940"/>
                </a:lnTo>
                <a:lnTo>
                  <a:pt x="490347" y="530860"/>
                </a:lnTo>
                <a:lnTo>
                  <a:pt x="495973" y="525780"/>
                </a:lnTo>
                <a:lnTo>
                  <a:pt x="501484" y="521970"/>
                </a:lnTo>
                <a:lnTo>
                  <a:pt x="506869" y="516890"/>
                </a:lnTo>
                <a:lnTo>
                  <a:pt x="512127" y="511810"/>
                </a:lnTo>
                <a:lnTo>
                  <a:pt x="517271" y="506730"/>
                </a:lnTo>
                <a:lnTo>
                  <a:pt x="522274" y="500380"/>
                </a:lnTo>
                <a:lnTo>
                  <a:pt x="527151" y="495300"/>
                </a:lnTo>
                <a:lnTo>
                  <a:pt x="531876" y="488950"/>
                </a:lnTo>
                <a:lnTo>
                  <a:pt x="536473" y="483870"/>
                </a:lnTo>
                <a:lnTo>
                  <a:pt x="540931" y="477520"/>
                </a:lnTo>
                <a:lnTo>
                  <a:pt x="564527" y="440690"/>
                </a:lnTo>
                <a:lnTo>
                  <a:pt x="574205" y="420370"/>
                </a:lnTo>
                <a:lnTo>
                  <a:pt x="577113" y="414020"/>
                </a:lnTo>
                <a:lnTo>
                  <a:pt x="579843" y="407670"/>
                </a:lnTo>
                <a:lnTo>
                  <a:pt x="582409" y="400050"/>
                </a:lnTo>
                <a:lnTo>
                  <a:pt x="584796" y="393700"/>
                </a:lnTo>
                <a:lnTo>
                  <a:pt x="587032" y="386080"/>
                </a:lnTo>
                <a:lnTo>
                  <a:pt x="589076" y="379730"/>
                </a:lnTo>
                <a:lnTo>
                  <a:pt x="590956" y="372110"/>
                </a:lnTo>
                <a:lnTo>
                  <a:pt x="592658" y="364490"/>
                </a:lnTo>
                <a:lnTo>
                  <a:pt x="594194" y="358140"/>
                </a:lnTo>
                <a:lnTo>
                  <a:pt x="595541" y="350520"/>
                </a:lnTo>
                <a:lnTo>
                  <a:pt x="599897" y="307340"/>
                </a:lnTo>
                <a:lnTo>
                  <a:pt x="599909" y="292100"/>
                </a:lnTo>
                <a:close/>
              </a:path>
              <a:path w="10594340" h="4935220">
                <a:moveTo>
                  <a:pt x="10594124" y="1749018"/>
                </a:moveTo>
                <a:lnTo>
                  <a:pt x="800785" y="1677276"/>
                </a:lnTo>
                <a:lnTo>
                  <a:pt x="800506" y="1715490"/>
                </a:lnTo>
                <a:lnTo>
                  <a:pt x="10593845" y="1787220"/>
                </a:lnTo>
                <a:lnTo>
                  <a:pt x="10594124" y="1749018"/>
                </a:lnTo>
                <a:close/>
              </a:path>
              <a:path w="10594340" h="4935220">
                <a:moveTo>
                  <a:pt x="10594238" y="4896993"/>
                </a:moveTo>
                <a:lnTo>
                  <a:pt x="800633" y="4896993"/>
                </a:lnTo>
                <a:lnTo>
                  <a:pt x="800633" y="4935207"/>
                </a:lnTo>
                <a:lnTo>
                  <a:pt x="10594238" y="4935207"/>
                </a:lnTo>
                <a:lnTo>
                  <a:pt x="10594238" y="4896993"/>
                </a:lnTo>
                <a:close/>
              </a:path>
              <a:path w="10594340" h="4935220">
                <a:moveTo>
                  <a:pt x="10594238" y="3826167"/>
                </a:moveTo>
                <a:lnTo>
                  <a:pt x="800633" y="3826167"/>
                </a:lnTo>
                <a:lnTo>
                  <a:pt x="800633" y="3864381"/>
                </a:lnTo>
                <a:lnTo>
                  <a:pt x="10594238" y="3864381"/>
                </a:lnTo>
                <a:lnTo>
                  <a:pt x="10594238" y="3826167"/>
                </a:lnTo>
                <a:close/>
              </a:path>
              <a:path w="10594340" h="4935220">
                <a:moveTo>
                  <a:pt x="10594238" y="2748267"/>
                </a:moveTo>
                <a:lnTo>
                  <a:pt x="800633" y="2748267"/>
                </a:lnTo>
                <a:lnTo>
                  <a:pt x="800633" y="2786481"/>
                </a:lnTo>
                <a:lnTo>
                  <a:pt x="10594238" y="2786481"/>
                </a:lnTo>
                <a:lnTo>
                  <a:pt x="10594238" y="2748267"/>
                </a:lnTo>
                <a:close/>
              </a:path>
              <a:path w="10594340" h="4935220">
                <a:moveTo>
                  <a:pt x="10594238" y="599528"/>
                </a:moveTo>
                <a:lnTo>
                  <a:pt x="800633" y="599528"/>
                </a:lnTo>
                <a:lnTo>
                  <a:pt x="800633" y="637743"/>
                </a:lnTo>
                <a:lnTo>
                  <a:pt x="10594238" y="637743"/>
                </a:lnTo>
                <a:lnTo>
                  <a:pt x="10594238" y="59952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4579540" y="2651658"/>
            <a:ext cx="9594215" cy="495427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26670">
              <a:lnSpc>
                <a:spcPct val="100000"/>
              </a:lnSpc>
              <a:spcBef>
                <a:spcPts val="125"/>
              </a:spcBef>
            </a:pP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Gestion</a:t>
            </a:r>
            <a:r>
              <a:rPr sz="3950" b="1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des</a:t>
            </a:r>
            <a:r>
              <a:rPr sz="3950" b="1" spc="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risques</a:t>
            </a:r>
            <a:r>
              <a:rPr sz="3950" b="1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spc="-10" dirty="0">
                <a:solidFill>
                  <a:srgbClr val="FFFFFF"/>
                </a:solidFill>
                <a:latin typeface="Cambria"/>
                <a:cs typeface="Cambria"/>
              </a:rPr>
              <a:t>ﬁnanciers</a:t>
            </a:r>
            <a:endParaRPr sz="3950" dirty="0">
              <a:latin typeface="Cambria"/>
              <a:cs typeface="Cambria"/>
            </a:endParaRPr>
          </a:p>
          <a:p>
            <a:pPr marL="26670" marR="1764664" indent="-14604">
              <a:lnSpc>
                <a:spcPct val="178800"/>
              </a:lnSpc>
              <a:spcBef>
                <a:spcPts val="150"/>
              </a:spcBef>
            </a:pP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Gestion</a:t>
            </a:r>
            <a:r>
              <a:rPr sz="3950" b="1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des</a:t>
            </a:r>
            <a:r>
              <a:rPr sz="3950" b="1" spc="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risques</a:t>
            </a:r>
            <a:r>
              <a:rPr sz="3950" b="1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spc="-20" dirty="0">
                <a:solidFill>
                  <a:srgbClr val="FFFFFF"/>
                </a:solidFill>
                <a:latin typeface="Cambria"/>
                <a:cs typeface="Cambria"/>
              </a:rPr>
              <a:t>opérationnels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Gestion</a:t>
            </a:r>
            <a:r>
              <a:rPr sz="3950" b="1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des</a:t>
            </a:r>
            <a:r>
              <a:rPr sz="3950" b="1" spc="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risques</a:t>
            </a:r>
            <a:r>
              <a:rPr sz="3950" b="1" spc="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spc="-10" dirty="0">
                <a:solidFill>
                  <a:srgbClr val="FFFFFF"/>
                </a:solidFill>
                <a:latin typeface="Cambria"/>
                <a:cs typeface="Cambria"/>
              </a:rPr>
              <a:t>stratégiques</a:t>
            </a:r>
            <a:endParaRPr sz="3950" dirty="0">
              <a:latin typeface="Cambria"/>
              <a:cs typeface="Cambria"/>
            </a:endParaRPr>
          </a:p>
          <a:p>
            <a:pPr marL="21590" marR="5080" indent="4445">
              <a:lnSpc>
                <a:spcPts val="8520"/>
              </a:lnSpc>
              <a:spcBef>
                <a:spcPts val="610"/>
              </a:spcBef>
            </a:pP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Gestion</a:t>
            </a:r>
            <a:r>
              <a:rPr sz="3950" b="1" spc="-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des</a:t>
            </a:r>
            <a:r>
              <a:rPr sz="3950" b="1" spc="-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risques</a:t>
            </a:r>
            <a:r>
              <a:rPr sz="3950" b="1" spc="-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liés</a:t>
            </a:r>
            <a:r>
              <a:rPr sz="3950" b="1" spc="-1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à</a:t>
            </a:r>
            <a:r>
              <a:rPr sz="3950" b="1" spc="-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la</a:t>
            </a:r>
            <a:r>
              <a:rPr sz="3950" b="1" spc="-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spc="-10" dirty="0">
                <a:solidFill>
                  <a:srgbClr val="FFFFFF"/>
                </a:solidFill>
                <a:latin typeface="Cambria"/>
                <a:cs typeface="Cambria"/>
              </a:rPr>
              <a:t>cybersécurité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Gestion</a:t>
            </a:r>
            <a:r>
              <a:rPr sz="3950" b="1" spc="-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des</a:t>
            </a:r>
            <a:r>
              <a:rPr sz="3950" b="1" spc="-2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risques</a:t>
            </a:r>
            <a:r>
              <a:rPr sz="3950" b="1" spc="-8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liés</a:t>
            </a:r>
            <a:r>
              <a:rPr sz="3950" b="1" spc="-1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à</a:t>
            </a:r>
            <a:r>
              <a:rPr sz="3950" b="1" spc="-110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dirty="0">
                <a:solidFill>
                  <a:srgbClr val="FFFFFF"/>
                </a:solidFill>
                <a:latin typeface="Cambria"/>
                <a:cs typeface="Cambria"/>
              </a:rPr>
              <a:t>la</a:t>
            </a:r>
            <a:r>
              <a:rPr sz="3950" b="1" spc="-4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950" b="1" spc="-10" dirty="0">
                <a:solidFill>
                  <a:srgbClr val="FFFFFF"/>
                </a:solidFill>
                <a:latin typeface="Cambria"/>
                <a:cs typeface="Cambria"/>
              </a:rPr>
              <a:t>conformité</a:t>
            </a:r>
            <a:endParaRPr sz="3950" dirty="0">
              <a:latin typeface="Cambria"/>
              <a:cs typeface="Cambri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3765943" y="2686049"/>
            <a:ext cx="643255" cy="4926965"/>
          </a:xfrm>
          <a:custGeom>
            <a:avLst/>
            <a:gdLst/>
            <a:ahLst/>
            <a:cxnLst/>
            <a:rect l="l" t="t" r="r" b="b"/>
            <a:pathLst>
              <a:path w="643254" h="4926965">
                <a:moveTo>
                  <a:pt x="638175" y="4607725"/>
                </a:moveTo>
                <a:lnTo>
                  <a:pt x="635774" y="4568660"/>
                </a:lnTo>
                <a:lnTo>
                  <a:pt x="628611" y="4530191"/>
                </a:lnTo>
                <a:lnTo>
                  <a:pt x="616788" y="4492891"/>
                </a:lnTo>
                <a:lnTo>
                  <a:pt x="600494" y="4457306"/>
                </a:lnTo>
                <a:lnTo>
                  <a:pt x="579958" y="4423994"/>
                </a:lnTo>
                <a:lnTo>
                  <a:pt x="555510" y="4393438"/>
                </a:lnTo>
                <a:lnTo>
                  <a:pt x="527507" y="4366107"/>
                </a:lnTo>
                <a:lnTo>
                  <a:pt x="496354" y="4342409"/>
                </a:lnTo>
                <a:lnTo>
                  <a:pt x="462546" y="4322711"/>
                </a:lnTo>
                <a:lnTo>
                  <a:pt x="426580" y="4307294"/>
                </a:lnTo>
                <a:lnTo>
                  <a:pt x="389001" y="4296397"/>
                </a:lnTo>
                <a:lnTo>
                  <a:pt x="350354" y="4290174"/>
                </a:lnTo>
                <a:lnTo>
                  <a:pt x="319087" y="4288637"/>
                </a:lnTo>
                <a:lnTo>
                  <a:pt x="311251" y="4288739"/>
                </a:lnTo>
                <a:lnTo>
                  <a:pt x="272262" y="4292092"/>
                </a:lnTo>
                <a:lnTo>
                  <a:pt x="233984" y="4300194"/>
                </a:lnTo>
                <a:lnTo>
                  <a:pt x="196977" y="4312932"/>
                </a:lnTo>
                <a:lnTo>
                  <a:pt x="161810" y="4330090"/>
                </a:lnTo>
                <a:lnTo>
                  <a:pt x="129006" y="4351426"/>
                </a:lnTo>
                <a:lnTo>
                  <a:pt x="99060" y="4376623"/>
                </a:lnTo>
                <a:lnTo>
                  <a:pt x="72428" y="4405300"/>
                </a:lnTo>
                <a:lnTo>
                  <a:pt x="49504" y="4437011"/>
                </a:lnTo>
                <a:lnTo>
                  <a:pt x="30632" y="4471301"/>
                </a:lnTo>
                <a:lnTo>
                  <a:pt x="16103" y="4507636"/>
                </a:lnTo>
                <a:lnTo>
                  <a:pt x="6134" y="4545469"/>
                </a:lnTo>
                <a:lnTo>
                  <a:pt x="863" y="4584255"/>
                </a:lnTo>
                <a:lnTo>
                  <a:pt x="0" y="4607725"/>
                </a:lnTo>
                <a:lnTo>
                  <a:pt x="88" y="4615561"/>
                </a:lnTo>
                <a:lnTo>
                  <a:pt x="3454" y="4654550"/>
                </a:lnTo>
                <a:lnTo>
                  <a:pt x="11557" y="4692828"/>
                </a:lnTo>
                <a:lnTo>
                  <a:pt x="24282" y="4729835"/>
                </a:lnTo>
                <a:lnTo>
                  <a:pt x="41452" y="4765002"/>
                </a:lnTo>
                <a:lnTo>
                  <a:pt x="62788" y="4797806"/>
                </a:lnTo>
                <a:lnTo>
                  <a:pt x="87985" y="4827752"/>
                </a:lnTo>
                <a:lnTo>
                  <a:pt x="116662" y="4854384"/>
                </a:lnTo>
                <a:lnTo>
                  <a:pt x="148374" y="4877308"/>
                </a:lnTo>
                <a:lnTo>
                  <a:pt x="182651" y="4896180"/>
                </a:lnTo>
                <a:lnTo>
                  <a:pt x="218986" y="4910709"/>
                </a:lnTo>
                <a:lnTo>
                  <a:pt x="256832" y="4920678"/>
                </a:lnTo>
                <a:lnTo>
                  <a:pt x="295617" y="4925949"/>
                </a:lnTo>
                <a:lnTo>
                  <a:pt x="319087" y="4926812"/>
                </a:lnTo>
                <a:lnTo>
                  <a:pt x="326923" y="4926711"/>
                </a:lnTo>
                <a:lnTo>
                  <a:pt x="365899" y="4923358"/>
                </a:lnTo>
                <a:lnTo>
                  <a:pt x="404190" y="4915255"/>
                </a:lnTo>
                <a:lnTo>
                  <a:pt x="441198" y="4902517"/>
                </a:lnTo>
                <a:lnTo>
                  <a:pt x="476364" y="4885360"/>
                </a:lnTo>
                <a:lnTo>
                  <a:pt x="509168" y="4864024"/>
                </a:lnTo>
                <a:lnTo>
                  <a:pt x="539102" y="4838827"/>
                </a:lnTo>
                <a:lnTo>
                  <a:pt x="565746" y="4810150"/>
                </a:lnTo>
                <a:lnTo>
                  <a:pt x="588670" y="4778438"/>
                </a:lnTo>
                <a:lnTo>
                  <a:pt x="607529" y="4744148"/>
                </a:lnTo>
                <a:lnTo>
                  <a:pt x="622071" y="4707814"/>
                </a:lnTo>
                <a:lnTo>
                  <a:pt x="632040" y="4669980"/>
                </a:lnTo>
                <a:lnTo>
                  <a:pt x="637311" y="4631194"/>
                </a:lnTo>
                <a:lnTo>
                  <a:pt x="638175" y="4607725"/>
                </a:lnTo>
                <a:close/>
              </a:path>
              <a:path w="643254" h="4926965">
                <a:moveTo>
                  <a:pt x="638175" y="3533940"/>
                </a:moveTo>
                <a:lnTo>
                  <a:pt x="635774" y="3494887"/>
                </a:lnTo>
                <a:lnTo>
                  <a:pt x="628611" y="3456406"/>
                </a:lnTo>
                <a:lnTo>
                  <a:pt x="616788" y="3419106"/>
                </a:lnTo>
                <a:lnTo>
                  <a:pt x="600494" y="3383521"/>
                </a:lnTo>
                <a:lnTo>
                  <a:pt x="579958" y="3350209"/>
                </a:lnTo>
                <a:lnTo>
                  <a:pt x="555510" y="3319653"/>
                </a:lnTo>
                <a:lnTo>
                  <a:pt x="527507" y="3292335"/>
                </a:lnTo>
                <a:lnTo>
                  <a:pt x="496354" y="3268637"/>
                </a:lnTo>
                <a:lnTo>
                  <a:pt x="462546" y="3248926"/>
                </a:lnTo>
                <a:lnTo>
                  <a:pt x="426580" y="3233509"/>
                </a:lnTo>
                <a:lnTo>
                  <a:pt x="389001" y="3222612"/>
                </a:lnTo>
                <a:lnTo>
                  <a:pt x="350354" y="3216389"/>
                </a:lnTo>
                <a:lnTo>
                  <a:pt x="319087" y="3214852"/>
                </a:lnTo>
                <a:lnTo>
                  <a:pt x="311251" y="3214954"/>
                </a:lnTo>
                <a:lnTo>
                  <a:pt x="272262" y="3218307"/>
                </a:lnTo>
                <a:lnTo>
                  <a:pt x="233984" y="3226409"/>
                </a:lnTo>
                <a:lnTo>
                  <a:pt x="196977" y="3239147"/>
                </a:lnTo>
                <a:lnTo>
                  <a:pt x="161810" y="3256305"/>
                </a:lnTo>
                <a:lnTo>
                  <a:pt x="129006" y="3277654"/>
                </a:lnTo>
                <a:lnTo>
                  <a:pt x="99060" y="3302838"/>
                </a:lnTo>
                <a:lnTo>
                  <a:pt x="72428" y="3331514"/>
                </a:lnTo>
                <a:lnTo>
                  <a:pt x="49504" y="3363239"/>
                </a:lnTo>
                <a:lnTo>
                  <a:pt x="30632" y="3397516"/>
                </a:lnTo>
                <a:lnTo>
                  <a:pt x="16103" y="3433851"/>
                </a:lnTo>
                <a:lnTo>
                  <a:pt x="6134" y="3471697"/>
                </a:lnTo>
                <a:lnTo>
                  <a:pt x="863" y="3510470"/>
                </a:lnTo>
                <a:lnTo>
                  <a:pt x="0" y="3533940"/>
                </a:lnTo>
                <a:lnTo>
                  <a:pt x="88" y="3541776"/>
                </a:lnTo>
                <a:lnTo>
                  <a:pt x="3454" y="3580765"/>
                </a:lnTo>
                <a:lnTo>
                  <a:pt x="11557" y="3619042"/>
                </a:lnTo>
                <a:lnTo>
                  <a:pt x="24282" y="3656050"/>
                </a:lnTo>
                <a:lnTo>
                  <a:pt x="41452" y="3691229"/>
                </a:lnTo>
                <a:lnTo>
                  <a:pt x="62788" y="3724021"/>
                </a:lnTo>
                <a:lnTo>
                  <a:pt x="87985" y="3753967"/>
                </a:lnTo>
                <a:lnTo>
                  <a:pt x="116662" y="3780599"/>
                </a:lnTo>
                <a:lnTo>
                  <a:pt x="148374" y="3803523"/>
                </a:lnTo>
                <a:lnTo>
                  <a:pt x="182651" y="3822395"/>
                </a:lnTo>
                <a:lnTo>
                  <a:pt x="218986" y="3836924"/>
                </a:lnTo>
                <a:lnTo>
                  <a:pt x="256832" y="3846906"/>
                </a:lnTo>
                <a:lnTo>
                  <a:pt x="295617" y="3852164"/>
                </a:lnTo>
                <a:lnTo>
                  <a:pt x="319087" y="3853027"/>
                </a:lnTo>
                <a:lnTo>
                  <a:pt x="326923" y="3852938"/>
                </a:lnTo>
                <a:lnTo>
                  <a:pt x="365899" y="3849573"/>
                </a:lnTo>
                <a:lnTo>
                  <a:pt x="404190" y="3841470"/>
                </a:lnTo>
                <a:lnTo>
                  <a:pt x="441198" y="3828745"/>
                </a:lnTo>
                <a:lnTo>
                  <a:pt x="476364" y="3811574"/>
                </a:lnTo>
                <a:lnTo>
                  <a:pt x="509168" y="3790238"/>
                </a:lnTo>
                <a:lnTo>
                  <a:pt x="539102" y="3765042"/>
                </a:lnTo>
                <a:lnTo>
                  <a:pt x="565746" y="3736365"/>
                </a:lnTo>
                <a:lnTo>
                  <a:pt x="588670" y="3704653"/>
                </a:lnTo>
                <a:lnTo>
                  <a:pt x="607529" y="3670376"/>
                </a:lnTo>
                <a:lnTo>
                  <a:pt x="622071" y="3634041"/>
                </a:lnTo>
                <a:lnTo>
                  <a:pt x="632040" y="3596195"/>
                </a:lnTo>
                <a:lnTo>
                  <a:pt x="637311" y="3557409"/>
                </a:lnTo>
                <a:lnTo>
                  <a:pt x="638175" y="3533940"/>
                </a:lnTo>
                <a:close/>
              </a:path>
              <a:path w="643254" h="4926965">
                <a:moveTo>
                  <a:pt x="638175" y="1393037"/>
                </a:moveTo>
                <a:lnTo>
                  <a:pt x="635774" y="1353972"/>
                </a:lnTo>
                <a:lnTo>
                  <a:pt x="628611" y="1315504"/>
                </a:lnTo>
                <a:lnTo>
                  <a:pt x="616788" y="1278204"/>
                </a:lnTo>
                <a:lnTo>
                  <a:pt x="600494" y="1242618"/>
                </a:lnTo>
                <a:lnTo>
                  <a:pt x="579958" y="1209306"/>
                </a:lnTo>
                <a:lnTo>
                  <a:pt x="555510" y="1178750"/>
                </a:lnTo>
                <a:lnTo>
                  <a:pt x="527507" y="1151420"/>
                </a:lnTo>
                <a:lnTo>
                  <a:pt x="496354" y="1127721"/>
                </a:lnTo>
                <a:lnTo>
                  <a:pt x="462546" y="1108024"/>
                </a:lnTo>
                <a:lnTo>
                  <a:pt x="426580" y="1092606"/>
                </a:lnTo>
                <a:lnTo>
                  <a:pt x="389001" y="1081709"/>
                </a:lnTo>
                <a:lnTo>
                  <a:pt x="350354" y="1075486"/>
                </a:lnTo>
                <a:lnTo>
                  <a:pt x="319087" y="1073950"/>
                </a:lnTo>
                <a:lnTo>
                  <a:pt x="311251" y="1074051"/>
                </a:lnTo>
                <a:lnTo>
                  <a:pt x="272262" y="1077404"/>
                </a:lnTo>
                <a:lnTo>
                  <a:pt x="233984" y="1085507"/>
                </a:lnTo>
                <a:lnTo>
                  <a:pt x="196977" y="1098245"/>
                </a:lnTo>
                <a:lnTo>
                  <a:pt x="161810" y="1115402"/>
                </a:lnTo>
                <a:lnTo>
                  <a:pt x="129006" y="1136738"/>
                </a:lnTo>
                <a:lnTo>
                  <a:pt x="99060" y="1161935"/>
                </a:lnTo>
                <a:lnTo>
                  <a:pt x="72428" y="1190612"/>
                </a:lnTo>
                <a:lnTo>
                  <a:pt x="49504" y="1222324"/>
                </a:lnTo>
                <a:lnTo>
                  <a:pt x="30632" y="1256614"/>
                </a:lnTo>
                <a:lnTo>
                  <a:pt x="16103" y="1292948"/>
                </a:lnTo>
                <a:lnTo>
                  <a:pt x="6134" y="1330782"/>
                </a:lnTo>
                <a:lnTo>
                  <a:pt x="863" y="1369568"/>
                </a:lnTo>
                <a:lnTo>
                  <a:pt x="0" y="1393037"/>
                </a:lnTo>
                <a:lnTo>
                  <a:pt x="88" y="1400873"/>
                </a:lnTo>
                <a:lnTo>
                  <a:pt x="3454" y="1439862"/>
                </a:lnTo>
                <a:lnTo>
                  <a:pt x="11557" y="1478140"/>
                </a:lnTo>
                <a:lnTo>
                  <a:pt x="24282" y="1515148"/>
                </a:lnTo>
                <a:lnTo>
                  <a:pt x="41452" y="1550314"/>
                </a:lnTo>
                <a:lnTo>
                  <a:pt x="62788" y="1583118"/>
                </a:lnTo>
                <a:lnTo>
                  <a:pt x="87985" y="1613065"/>
                </a:lnTo>
                <a:lnTo>
                  <a:pt x="116662" y="1639697"/>
                </a:lnTo>
                <a:lnTo>
                  <a:pt x="148374" y="1662620"/>
                </a:lnTo>
                <a:lnTo>
                  <a:pt x="182651" y="1681492"/>
                </a:lnTo>
                <a:lnTo>
                  <a:pt x="218986" y="1696021"/>
                </a:lnTo>
                <a:lnTo>
                  <a:pt x="256832" y="1705991"/>
                </a:lnTo>
                <a:lnTo>
                  <a:pt x="295617" y="1711261"/>
                </a:lnTo>
                <a:lnTo>
                  <a:pt x="319087" y="1712125"/>
                </a:lnTo>
                <a:lnTo>
                  <a:pt x="326923" y="1712023"/>
                </a:lnTo>
                <a:lnTo>
                  <a:pt x="365899" y="1708670"/>
                </a:lnTo>
                <a:lnTo>
                  <a:pt x="404190" y="1700568"/>
                </a:lnTo>
                <a:lnTo>
                  <a:pt x="441198" y="1687830"/>
                </a:lnTo>
                <a:lnTo>
                  <a:pt x="476364" y="1670672"/>
                </a:lnTo>
                <a:lnTo>
                  <a:pt x="509168" y="1649336"/>
                </a:lnTo>
                <a:lnTo>
                  <a:pt x="539102" y="1624139"/>
                </a:lnTo>
                <a:lnTo>
                  <a:pt x="565746" y="1595462"/>
                </a:lnTo>
                <a:lnTo>
                  <a:pt x="588670" y="1563751"/>
                </a:lnTo>
                <a:lnTo>
                  <a:pt x="607529" y="1529461"/>
                </a:lnTo>
                <a:lnTo>
                  <a:pt x="622071" y="1493126"/>
                </a:lnTo>
                <a:lnTo>
                  <a:pt x="632040" y="1455293"/>
                </a:lnTo>
                <a:lnTo>
                  <a:pt x="637311" y="1416507"/>
                </a:lnTo>
                <a:lnTo>
                  <a:pt x="638175" y="1393037"/>
                </a:lnTo>
                <a:close/>
              </a:path>
              <a:path w="643254" h="4926965">
                <a:moveTo>
                  <a:pt x="642937" y="2458288"/>
                </a:moveTo>
                <a:lnTo>
                  <a:pt x="640537" y="2419223"/>
                </a:lnTo>
                <a:lnTo>
                  <a:pt x="633374" y="2380754"/>
                </a:lnTo>
                <a:lnTo>
                  <a:pt x="621550" y="2343442"/>
                </a:lnTo>
                <a:lnTo>
                  <a:pt x="605256" y="2307869"/>
                </a:lnTo>
                <a:lnTo>
                  <a:pt x="584720" y="2274544"/>
                </a:lnTo>
                <a:lnTo>
                  <a:pt x="560273" y="2244001"/>
                </a:lnTo>
                <a:lnTo>
                  <a:pt x="532269" y="2216670"/>
                </a:lnTo>
                <a:lnTo>
                  <a:pt x="501116" y="2192972"/>
                </a:lnTo>
                <a:lnTo>
                  <a:pt x="467309" y="2173262"/>
                </a:lnTo>
                <a:lnTo>
                  <a:pt x="431342" y="2157844"/>
                </a:lnTo>
                <a:lnTo>
                  <a:pt x="393763" y="2146947"/>
                </a:lnTo>
                <a:lnTo>
                  <a:pt x="355117" y="2140737"/>
                </a:lnTo>
                <a:lnTo>
                  <a:pt x="323850" y="2139200"/>
                </a:lnTo>
                <a:lnTo>
                  <a:pt x="316014" y="2139289"/>
                </a:lnTo>
                <a:lnTo>
                  <a:pt x="277025" y="2142655"/>
                </a:lnTo>
                <a:lnTo>
                  <a:pt x="238747" y="2150757"/>
                </a:lnTo>
                <a:lnTo>
                  <a:pt x="201739" y="2163483"/>
                </a:lnTo>
                <a:lnTo>
                  <a:pt x="166573" y="2180653"/>
                </a:lnTo>
                <a:lnTo>
                  <a:pt x="133769" y="2201989"/>
                </a:lnTo>
                <a:lnTo>
                  <a:pt x="103822" y="2227186"/>
                </a:lnTo>
                <a:lnTo>
                  <a:pt x="77190" y="2255863"/>
                </a:lnTo>
                <a:lnTo>
                  <a:pt x="54267" y="2287574"/>
                </a:lnTo>
                <a:lnTo>
                  <a:pt x="35394" y="2321852"/>
                </a:lnTo>
                <a:lnTo>
                  <a:pt x="20866" y="2358186"/>
                </a:lnTo>
                <a:lnTo>
                  <a:pt x="10896" y="2396032"/>
                </a:lnTo>
                <a:lnTo>
                  <a:pt x="5626" y="2434818"/>
                </a:lnTo>
                <a:lnTo>
                  <a:pt x="4762" y="2458288"/>
                </a:lnTo>
                <a:lnTo>
                  <a:pt x="4851" y="2466111"/>
                </a:lnTo>
                <a:lnTo>
                  <a:pt x="8216" y="2505100"/>
                </a:lnTo>
                <a:lnTo>
                  <a:pt x="16319" y="2543391"/>
                </a:lnTo>
                <a:lnTo>
                  <a:pt x="29044" y="2580398"/>
                </a:lnTo>
                <a:lnTo>
                  <a:pt x="46215" y="2615565"/>
                </a:lnTo>
                <a:lnTo>
                  <a:pt x="67551" y="2648369"/>
                </a:lnTo>
                <a:lnTo>
                  <a:pt x="92748" y="2678303"/>
                </a:lnTo>
                <a:lnTo>
                  <a:pt x="121424" y="2704947"/>
                </a:lnTo>
                <a:lnTo>
                  <a:pt x="153136" y="2727871"/>
                </a:lnTo>
                <a:lnTo>
                  <a:pt x="187413" y="2746730"/>
                </a:lnTo>
                <a:lnTo>
                  <a:pt x="223748" y="2761272"/>
                </a:lnTo>
                <a:lnTo>
                  <a:pt x="261594" y="2771241"/>
                </a:lnTo>
                <a:lnTo>
                  <a:pt x="300380" y="2776512"/>
                </a:lnTo>
                <a:lnTo>
                  <a:pt x="323850" y="2777375"/>
                </a:lnTo>
                <a:lnTo>
                  <a:pt x="331685" y="2777274"/>
                </a:lnTo>
                <a:lnTo>
                  <a:pt x="370662" y="2773921"/>
                </a:lnTo>
                <a:lnTo>
                  <a:pt x="408952" y="2765818"/>
                </a:lnTo>
                <a:lnTo>
                  <a:pt x="445960" y="2753080"/>
                </a:lnTo>
                <a:lnTo>
                  <a:pt x="481126" y="2735923"/>
                </a:lnTo>
                <a:lnTo>
                  <a:pt x="513930" y="2714574"/>
                </a:lnTo>
                <a:lnTo>
                  <a:pt x="543864" y="2689390"/>
                </a:lnTo>
                <a:lnTo>
                  <a:pt x="570509" y="2660713"/>
                </a:lnTo>
                <a:lnTo>
                  <a:pt x="593432" y="2628989"/>
                </a:lnTo>
                <a:lnTo>
                  <a:pt x="612292" y="2594711"/>
                </a:lnTo>
                <a:lnTo>
                  <a:pt x="626833" y="2558377"/>
                </a:lnTo>
                <a:lnTo>
                  <a:pt x="636803" y="2520531"/>
                </a:lnTo>
                <a:lnTo>
                  <a:pt x="642073" y="2481757"/>
                </a:lnTo>
                <a:lnTo>
                  <a:pt x="642937" y="2458288"/>
                </a:lnTo>
                <a:close/>
              </a:path>
              <a:path w="643254" h="4926965">
                <a:moveTo>
                  <a:pt x="642937" y="319087"/>
                </a:moveTo>
                <a:lnTo>
                  <a:pt x="640537" y="280035"/>
                </a:lnTo>
                <a:lnTo>
                  <a:pt x="633374" y="241566"/>
                </a:lnTo>
                <a:lnTo>
                  <a:pt x="621550" y="204254"/>
                </a:lnTo>
                <a:lnTo>
                  <a:pt x="605256" y="168681"/>
                </a:lnTo>
                <a:lnTo>
                  <a:pt x="584720" y="135356"/>
                </a:lnTo>
                <a:lnTo>
                  <a:pt x="560273" y="104813"/>
                </a:lnTo>
                <a:lnTo>
                  <a:pt x="532269" y="77482"/>
                </a:lnTo>
                <a:lnTo>
                  <a:pt x="501116" y="53784"/>
                </a:lnTo>
                <a:lnTo>
                  <a:pt x="467309" y="34074"/>
                </a:lnTo>
                <a:lnTo>
                  <a:pt x="431342" y="18656"/>
                </a:lnTo>
                <a:lnTo>
                  <a:pt x="393763" y="7759"/>
                </a:lnTo>
                <a:lnTo>
                  <a:pt x="355117" y="1536"/>
                </a:lnTo>
                <a:lnTo>
                  <a:pt x="323850" y="0"/>
                </a:lnTo>
                <a:lnTo>
                  <a:pt x="316014" y="101"/>
                </a:lnTo>
                <a:lnTo>
                  <a:pt x="277025" y="3454"/>
                </a:lnTo>
                <a:lnTo>
                  <a:pt x="238747" y="11569"/>
                </a:lnTo>
                <a:lnTo>
                  <a:pt x="201739" y="24295"/>
                </a:lnTo>
                <a:lnTo>
                  <a:pt x="166573" y="41465"/>
                </a:lnTo>
                <a:lnTo>
                  <a:pt x="133769" y="62801"/>
                </a:lnTo>
                <a:lnTo>
                  <a:pt x="103822" y="87998"/>
                </a:lnTo>
                <a:lnTo>
                  <a:pt x="77190" y="116662"/>
                </a:lnTo>
                <a:lnTo>
                  <a:pt x="54267" y="148386"/>
                </a:lnTo>
                <a:lnTo>
                  <a:pt x="35394" y="182664"/>
                </a:lnTo>
                <a:lnTo>
                  <a:pt x="20866" y="218998"/>
                </a:lnTo>
                <a:lnTo>
                  <a:pt x="10896" y="256844"/>
                </a:lnTo>
                <a:lnTo>
                  <a:pt x="5626" y="295617"/>
                </a:lnTo>
                <a:lnTo>
                  <a:pt x="4762" y="319087"/>
                </a:lnTo>
                <a:lnTo>
                  <a:pt x="4851" y="326923"/>
                </a:lnTo>
                <a:lnTo>
                  <a:pt x="8216" y="365912"/>
                </a:lnTo>
                <a:lnTo>
                  <a:pt x="16319" y="404190"/>
                </a:lnTo>
                <a:lnTo>
                  <a:pt x="29044" y="441198"/>
                </a:lnTo>
                <a:lnTo>
                  <a:pt x="46215" y="476377"/>
                </a:lnTo>
                <a:lnTo>
                  <a:pt x="67551" y="509168"/>
                </a:lnTo>
                <a:lnTo>
                  <a:pt x="92748" y="539115"/>
                </a:lnTo>
                <a:lnTo>
                  <a:pt x="121424" y="565746"/>
                </a:lnTo>
                <a:lnTo>
                  <a:pt x="153136" y="588683"/>
                </a:lnTo>
                <a:lnTo>
                  <a:pt x="187413" y="607542"/>
                </a:lnTo>
                <a:lnTo>
                  <a:pt x="223748" y="622071"/>
                </a:lnTo>
                <a:lnTo>
                  <a:pt x="261594" y="632053"/>
                </a:lnTo>
                <a:lnTo>
                  <a:pt x="300380" y="637311"/>
                </a:lnTo>
                <a:lnTo>
                  <a:pt x="323850" y="638175"/>
                </a:lnTo>
                <a:lnTo>
                  <a:pt x="331685" y="638086"/>
                </a:lnTo>
                <a:lnTo>
                  <a:pt x="370662" y="634733"/>
                </a:lnTo>
                <a:lnTo>
                  <a:pt x="408952" y="626618"/>
                </a:lnTo>
                <a:lnTo>
                  <a:pt x="445960" y="613892"/>
                </a:lnTo>
                <a:lnTo>
                  <a:pt x="481126" y="596722"/>
                </a:lnTo>
                <a:lnTo>
                  <a:pt x="513930" y="575386"/>
                </a:lnTo>
                <a:lnTo>
                  <a:pt x="543864" y="550189"/>
                </a:lnTo>
                <a:lnTo>
                  <a:pt x="570509" y="521525"/>
                </a:lnTo>
                <a:lnTo>
                  <a:pt x="593432" y="489800"/>
                </a:lnTo>
                <a:lnTo>
                  <a:pt x="612292" y="455523"/>
                </a:lnTo>
                <a:lnTo>
                  <a:pt x="626833" y="419188"/>
                </a:lnTo>
                <a:lnTo>
                  <a:pt x="636803" y="381342"/>
                </a:lnTo>
                <a:lnTo>
                  <a:pt x="642073" y="342569"/>
                </a:lnTo>
                <a:lnTo>
                  <a:pt x="642937" y="319087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44854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923416" y="1234594"/>
            <a:ext cx="9389745" cy="8369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300" spc="45" dirty="0">
                <a:latin typeface="Cambria"/>
                <a:cs typeface="Cambria"/>
              </a:rPr>
              <a:t>Gestion</a:t>
            </a:r>
            <a:r>
              <a:rPr sz="5300" spc="10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des</a:t>
            </a:r>
            <a:r>
              <a:rPr sz="5300" spc="10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risques</a:t>
            </a:r>
            <a:r>
              <a:rPr sz="5300" spc="10" dirty="0">
                <a:latin typeface="Cambria"/>
                <a:cs typeface="Cambria"/>
              </a:rPr>
              <a:t> </a:t>
            </a:r>
            <a:r>
              <a:rPr sz="5300" spc="-10" dirty="0">
                <a:latin typeface="Cambria"/>
                <a:cs typeface="Cambria"/>
              </a:rPr>
              <a:t>ﬁnanciers</a:t>
            </a:r>
            <a:endParaRPr sz="5300" dirty="0">
              <a:latin typeface="Cambria"/>
              <a:cs typeface="Cambria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434504" rIns="0" bIns="0" rtlCol="0">
            <a:spAutoFit/>
          </a:bodyPr>
          <a:lstStyle/>
          <a:p>
            <a:pPr marL="12700" marR="5080" algn="just">
              <a:lnSpc>
                <a:spcPct val="100000"/>
              </a:lnSpc>
              <a:spcBef>
                <a:spcPts val="100"/>
              </a:spcBef>
            </a:pPr>
            <a:r>
              <a:rPr sz="3900" dirty="0"/>
              <a:t>Elle</a:t>
            </a:r>
            <a:r>
              <a:rPr sz="3900" spc="-140" dirty="0"/>
              <a:t>  </a:t>
            </a:r>
            <a:r>
              <a:rPr sz="3900" spc="60" dirty="0"/>
              <a:t>concerne</a:t>
            </a:r>
            <a:r>
              <a:rPr sz="3900" spc="-135" dirty="0"/>
              <a:t>  </a:t>
            </a:r>
            <a:r>
              <a:rPr sz="3900" dirty="0"/>
              <a:t>la</a:t>
            </a:r>
            <a:r>
              <a:rPr sz="3900" spc="-135" dirty="0"/>
              <a:t>  </a:t>
            </a:r>
            <a:r>
              <a:rPr sz="3900" spc="45" dirty="0"/>
              <a:t>gestion</a:t>
            </a:r>
            <a:r>
              <a:rPr sz="3900" spc="-135" dirty="0"/>
              <a:t>  </a:t>
            </a:r>
            <a:r>
              <a:rPr sz="3900" dirty="0"/>
              <a:t>des</a:t>
            </a:r>
            <a:r>
              <a:rPr sz="3900" spc="-135" dirty="0"/>
              <a:t>  </a:t>
            </a:r>
            <a:r>
              <a:rPr sz="3900" spc="-10" dirty="0"/>
              <a:t>risques </a:t>
            </a:r>
            <a:r>
              <a:rPr sz="3900" dirty="0"/>
              <a:t>liés</a:t>
            </a:r>
            <a:r>
              <a:rPr sz="3900" spc="640" dirty="0"/>
              <a:t>  </a:t>
            </a:r>
            <a:r>
              <a:rPr sz="3900" dirty="0"/>
              <a:t>aux</a:t>
            </a:r>
            <a:r>
              <a:rPr sz="3900" spc="645" dirty="0"/>
              <a:t>  </a:t>
            </a:r>
            <a:r>
              <a:rPr sz="3900" dirty="0"/>
              <a:t>fluctuations</a:t>
            </a:r>
            <a:r>
              <a:rPr sz="3900" spc="645" dirty="0"/>
              <a:t>  </a:t>
            </a:r>
            <a:r>
              <a:rPr sz="3900" dirty="0"/>
              <a:t>des</a:t>
            </a:r>
            <a:r>
              <a:rPr sz="3900" spc="645" dirty="0"/>
              <a:t>  </a:t>
            </a:r>
            <a:r>
              <a:rPr sz="3900" spc="-10" dirty="0"/>
              <a:t>marchés </a:t>
            </a:r>
            <a:r>
              <a:rPr sz="3900" dirty="0"/>
              <a:t>financiers,</a:t>
            </a:r>
            <a:r>
              <a:rPr sz="3900" spc="315" dirty="0"/>
              <a:t>  </a:t>
            </a:r>
            <a:r>
              <a:rPr sz="3900" dirty="0"/>
              <a:t>tels</a:t>
            </a:r>
            <a:r>
              <a:rPr sz="3900" spc="320" dirty="0"/>
              <a:t>  </a:t>
            </a:r>
            <a:r>
              <a:rPr sz="3900" spc="120" dirty="0"/>
              <a:t>que</a:t>
            </a:r>
            <a:r>
              <a:rPr sz="3900" spc="320" dirty="0"/>
              <a:t>  </a:t>
            </a:r>
            <a:r>
              <a:rPr sz="3900" dirty="0"/>
              <a:t>les</a:t>
            </a:r>
            <a:r>
              <a:rPr sz="3900" spc="320" dirty="0"/>
              <a:t>  </a:t>
            </a:r>
            <a:r>
              <a:rPr sz="3900" dirty="0"/>
              <a:t>risques</a:t>
            </a:r>
            <a:r>
              <a:rPr sz="3900" spc="315" dirty="0"/>
              <a:t>  </a:t>
            </a:r>
            <a:r>
              <a:rPr sz="3900" spc="80" dirty="0"/>
              <a:t>de </a:t>
            </a:r>
            <a:r>
              <a:rPr sz="3900" dirty="0"/>
              <a:t>change,</a:t>
            </a:r>
            <a:r>
              <a:rPr sz="3900" spc="700" dirty="0"/>
              <a:t> </a:t>
            </a:r>
            <a:r>
              <a:rPr sz="3900" dirty="0"/>
              <a:t>les</a:t>
            </a:r>
            <a:r>
              <a:rPr sz="3900" spc="705" dirty="0"/>
              <a:t> </a:t>
            </a:r>
            <a:r>
              <a:rPr sz="3900" dirty="0"/>
              <a:t>risques</a:t>
            </a:r>
            <a:r>
              <a:rPr sz="3900" spc="705" dirty="0"/>
              <a:t> </a:t>
            </a:r>
            <a:r>
              <a:rPr sz="3900" spc="105" dirty="0"/>
              <a:t>de</a:t>
            </a:r>
            <a:r>
              <a:rPr sz="3900" spc="705" dirty="0"/>
              <a:t> </a:t>
            </a:r>
            <a:r>
              <a:rPr sz="3900" dirty="0"/>
              <a:t>taux</a:t>
            </a:r>
            <a:r>
              <a:rPr sz="3900" spc="705" dirty="0"/>
              <a:t> </a:t>
            </a:r>
            <a:r>
              <a:rPr sz="3900" spc="-35" dirty="0"/>
              <a:t>d'intérêt, </a:t>
            </a:r>
            <a:r>
              <a:rPr sz="3900" dirty="0"/>
              <a:t>les</a:t>
            </a:r>
            <a:r>
              <a:rPr sz="3900" spc="395" dirty="0"/>
              <a:t> </a:t>
            </a:r>
            <a:r>
              <a:rPr sz="3900" dirty="0"/>
              <a:t>risques</a:t>
            </a:r>
            <a:r>
              <a:rPr sz="3900" spc="400" dirty="0"/>
              <a:t> </a:t>
            </a:r>
            <a:r>
              <a:rPr sz="3900" spc="105" dirty="0"/>
              <a:t>de</a:t>
            </a:r>
            <a:r>
              <a:rPr sz="3900" spc="395" dirty="0"/>
              <a:t> </a:t>
            </a:r>
            <a:r>
              <a:rPr sz="3900" dirty="0"/>
              <a:t>crédit</a:t>
            </a:r>
            <a:r>
              <a:rPr sz="3900" spc="400" dirty="0"/>
              <a:t> </a:t>
            </a:r>
            <a:r>
              <a:rPr sz="3900" dirty="0"/>
              <a:t>et</a:t>
            </a:r>
            <a:r>
              <a:rPr sz="3900" spc="400" dirty="0"/>
              <a:t> </a:t>
            </a:r>
            <a:r>
              <a:rPr sz="3900" dirty="0"/>
              <a:t>les</a:t>
            </a:r>
            <a:r>
              <a:rPr sz="3900" spc="395" dirty="0"/>
              <a:t> </a:t>
            </a:r>
            <a:r>
              <a:rPr sz="3900" dirty="0"/>
              <a:t>risques</a:t>
            </a:r>
            <a:r>
              <a:rPr sz="3900" spc="400" dirty="0"/>
              <a:t> </a:t>
            </a:r>
            <a:r>
              <a:rPr sz="3900" spc="80" dirty="0"/>
              <a:t>de </a:t>
            </a:r>
            <a:r>
              <a:rPr sz="3900" dirty="0"/>
              <a:t>liquidité.</a:t>
            </a:r>
            <a:r>
              <a:rPr sz="3900" spc="105" dirty="0"/>
              <a:t> </a:t>
            </a:r>
            <a:r>
              <a:rPr sz="3900" dirty="0"/>
              <a:t>Les</a:t>
            </a:r>
            <a:r>
              <a:rPr sz="3900" spc="105" dirty="0"/>
              <a:t> </a:t>
            </a:r>
            <a:r>
              <a:rPr sz="3900" dirty="0"/>
              <a:t>institutions</a:t>
            </a:r>
            <a:r>
              <a:rPr sz="3900" spc="110" dirty="0"/>
              <a:t> </a:t>
            </a:r>
            <a:r>
              <a:rPr sz="3900" dirty="0"/>
              <a:t>financières</a:t>
            </a:r>
            <a:r>
              <a:rPr sz="3900" spc="105" dirty="0"/>
              <a:t> </a:t>
            </a:r>
            <a:r>
              <a:rPr sz="3900" spc="-25" dirty="0"/>
              <a:t>et </a:t>
            </a:r>
            <a:r>
              <a:rPr sz="3900" dirty="0"/>
              <a:t>les</a:t>
            </a:r>
            <a:r>
              <a:rPr sz="3900" spc="490" dirty="0"/>
              <a:t>  </a:t>
            </a:r>
            <a:r>
              <a:rPr sz="3900" dirty="0"/>
              <a:t>entreprises</a:t>
            </a:r>
            <a:r>
              <a:rPr sz="3900" spc="490" dirty="0"/>
              <a:t>  </a:t>
            </a:r>
            <a:r>
              <a:rPr sz="3900" dirty="0"/>
              <a:t>internationales</a:t>
            </a:r>
            <a:r>
              <a:rPr sz="3900" spc="495" dirty="0"/>
              <a:t>  </a:t>
            </a:r>
            <a:r>
              <a:rPr sz="3900" spc="-20" dirty="0"/>
              <a:t>sont </a:t>
            </a:r>
            <a:r>
              <a:rPr sz="3900" spc="50" dirty="0"/>
              <a:t>particulièrement</a:t>
            </a:r>
            <a:r>
              <a:rPr sz="3900" spc="335" dirty="0"/>
              <a:t>  </a:t>
            </a:r>
            <a:r>
              <a:rPr sz="3900" dirty="0"/>
              <a:t>concernées</a:t>
            </a:r>
            <a:r>
              <a:rPr sz="3900" spc="340" dirty="0"/>
              <a:t>  </a:t>
            </a:r>
            <a:r>
              <a:rPr sz="3900" dirty="0"/>
              <a:t>par</a:t>
            </a:r>
            <a:r>
              <a:rPr sz="3900" spc="340" dirty="0"/>
              <a:t>  </a:t>
            </a:r>
            <a:r>
              <a:rPr sz="3900" spc="45" dirty="0"/>
              <a:t>ce </a:t>
            </a:r>
            <a:r>
              <a:rPr sz="3900" dirty="0"/>
              <a:t>type</a:t>
            </a:r>
            <a:r>
              <a:rPr sz="3900" spc="-320" dirty="0"/>
              <a:t> </a:t>
            </a:r>
            <a:r>
              <a:rPr sz="3900" spc="105" dirty="0"/>
              <a:t>de</a:t>
            </a:r>
            <a:r>
              <a:rPr sz="3900" spc="-320" dirty="0"/>
              <a:t> </a:t>
            </a:r>
            <a:r>
              <a:rPr sz="3900" spc="45" dirty="0"/>
              <a:t>gestion</a:t>
            </a:r>
            <a:r>
              <a:rPr sz="3900" spc="-315" dirty="0"/>
              <a:t> </a:t>
            </a:r>
            <a:r>
              <a:rPr sz="3900" dirty="0"/>
              <a:t>des</a:t>
            </a:r>
            <a:r>
              <a:rPr sz="3900" spc="-320" dirty="0"/>
              <a:t> </a:t>
            </a:r>
            <a:r>
              <a:rPr sz="3900" spc="-10" dirty="0"/>
              <a:t>risques.</a:t>
            </a:r>
            <a:endParaRPr sz="3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170521" y="1137272"/>
            <a:ext cx="6011545" cy="1635125"/>
          </a:xfrm>
          <a:prstGeom prst="rect">
            <a:avLst/>
          </a:prstGeom>
        </p:spPr>
        <p:txBody>
          <a:bodyPr vert="horz" wrap="square" lIns="0" tIns="3175" rIns="0" bIns="0" rtlCol="0">
            <a:spAutoFit/>
          </a:bodyPr>
          <a:lstStyle/>
          <a:p>
            <a:pPr marL="876935" marR="5080" indent="-864869">
              <a:lnSpc>
                <a:spcPct val="101200"/>
              </a:lnSpc>
              <a:spcBef>
                <a:spcPts val="25"/>
              </a:spcBef>
            </a:pPr>
            <a:r>
              <a:rPr sz="5250" dirty="0">
                <a:latin typeface="Cambria"/>
                <a:cs typeface="Cambria"/>
              </a:rPr>
              <a:t>Gestion</a:t>
            </a:r>
            <a:r>
              <a:rPr sz="5250" spc="80" dirty="0">
                <a:latin typeface="Cambria"/>
                <a:cs typeface="Cambria"/>
              </a:rPr>
              <a:t> </a:t>
            </a:r>
            <a:r>
              <a:rPr sz="5250" dirty="0">
                <a:latin typeface="Cambria"/>
                <a:cs typeface="Cambria"/>
              </a:rPr>
              <a:t>des</a:t>
            </a:r>
            <a:r>
              <a:rPr sz="5250" spc="80" dirty="0">
                <a:latin typeface="Cambria"/>
                <a:cs typeface="Cambria"/>
              </a:rPr>
              <a:t> </a:t>
            </a:r>
            <a:r>
              <a:rPr sz="5250" spc="-10" dirty="0">
                <a:latin typeface="Cambria"/>
                <a:cs typeface="Cambria"/>
              </a:rPr>
              <a:t>risques opérationnels</a:t>
            </a:r>
            <a:endParaRPr sz="5250" dirty="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00918" y="2986204"/>
            <a:ext cx="9140825" cy="55784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116799"/>
              </a:lnSpc>
              <a:spcBef>
                <a:spcPts val="105"/>
              </a:spcBef>
            </a:pPr>
            <a:r>
              <a:rPr sz="3900" dirty="0">
                <a:latin typeface="Verdana"/>
                <a:cs typeface="Verdana"/>
              </a:rPr>
              <a:t>Elle</a:t>
            </a:r>
            <a:r>
              <a:rPr sz="3900" spc="19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se</a:t>
            </a:r>
            <a:r>
              <a:rPr sz="3900" spc="200" dirty="0">
                <a:latin typeface="Verdana"/>
                <a:cs typeface="Verdana"/>
              </a:rPr>
              <a:t> </a:t>
            </a:r>
            <a:r>
              <a:rPr sz="3900" spc="60" dirty="0">
                <a:latin typeface="Verdana"/>
                <a:cs typeface="Verdana"/>
              </a:rPr>
              <a:t>concentre</a:t>
            </a:r>
            <a:r>
              <a:rPr sz="3900" spc="19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sur</a:t>
            </a:r>
            <a:r>
              <a:rPr sz="3900" spc="20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la</a:t>
            </a:r>
            <a:r>
              <a:rPr sz="3900" spc="200" dirty="0">
                <a:latin typeface="Verdana"/>
                <a:cs typeface="Verdana"/>
              </a:rPr>
              <a:t> </a:t>
            </a:r>
            <a:r>
              <a:rPr sz="3900" spc="45" dirty="0">
                <a:latin typeface="Verdana"/>
                <a:cs typeface="Verdana"/>
              </a:rPr>
              <a:t>gestion</a:t>
            </a:r>
            <a:r>
              <a:rPr sz="3900" spc="195" dirty="0">
                <a:latin typeface="Verdana"/>
                <a:cs typeface="Verdana"/>
              </a:rPr>
              <a:t> </a:t>
            </a:r>
            <a:r>
              <a:rPr sz="3900" spc="-25" dirty="0">
                <a:latin typeface="Verdana"/>
                <a:cs typeface="Verdana"/>
              </a:rPr>
              <a:t>des </a:t>
            </a:r>
            <a:r>
              <a:rPr sz="3900" dirty="0">
                <a:latin typeface="Verdana"/>
                <a:cs typeface="Verdana"/>
              </a:rPr>
              <a:t>risques</a:t>
            </a:r>
            <a:r>
              <a:rPr sz="3900" spc="550" dirty="0">
                <a:latin typeface="Verdana"/>
                <a:cs typeface="Verdana"/>
              </a:rPr>
              <a:t>    </a:t>
            </a:r>
            <a:r>
              <a:rPr sz="3900" dirty="0">
                <a:latin typeface="Verdana"/>
                <a:cs typeface="Verdana"/>
              </a:rPr>
              <a:t>liés</a:t>
            </a:r>
            <a:r>
              <a:rPr sz="3900" spc="555" dirty="0">
                <a:latin typeface="Verdana"/>
                <a:cs typeface="Verdana"/>
              </a:rPr>
              <a:t>    </a:t>
            </a:r>
            <a:r>
              <a:rPr sz="3900" dirty="0">
                <a:latin typeface="Verdana"/>
                <a:cs typeface="Verdana"/>
              </a:rPr>
              <a:t>aux</a:t>
            </a:r>
            <a:r>
              <a:rPr sz="3900" spc="555" dirty="0">
                <a:latin typeface="Verdana"/>
                <a:cs typeface="Verdana"/>
              </a:rPr>
              <a:t>    </a:t>
            </a:r>
            <a:r>
              <a:rPr sz="3900" spc="-10" dirty="0">
                <a:latin typeface="Verdana"/>
                <a:cs typeface="Verdana"/>
              </a:rPr>
              <a:t>opérations </a:t>
            </a:r>
            <a:r>
              <a:rPr sz="3900" spc="65" dirty="0">
                <a:latin typeface="Verdana"/>
                <a:cs typeface="Verdana"/>
              </a:rPr>
              <a:t>quotidiennes</a:t>
            </a:r>
            <a:r>
              <a:rPr sz="3900" spc="825" dirty="0">
                <a:latin typeface="Verdana"/>
                <a:cs typeface="Verdana"/>
              </a:rPr>
              <a:t> </a:t>
            </a:r>
            <a:r>
              <a:rPr sz="3900" spc="50" dirty="0">
                <a:latin typeface="Verdana"/>
                <a:cs typeface="Verdana"/>
              </a:rPr>
              <a:t>d'une</a:t>
            </a:r>
            <a:r>
              <a:rPr sz="3900" spc="83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entreprise,</a:t>
            </a:r>
            <a:r>
              <a:rPr sz="3900" spc="830" dirty="0">
                <a:latin typeface="Verdana"/>
                <a:cs typeface="Verdana"/>
              </a:rPr>
              <a:t> </a:t>
            </a:r>
            <a:r>
              <a:rPr sz="3900" spc="-20" dirty="0">
                <a:latin typeface="Verdana"/>
                <a:cs typeface="Verdana"/>
              </a:rPr>
              <a:t>tels </a:t>
            </a:r>
            <a:r>
              <a:rPr sz="3900" spc="120" dirty="0">
                <a:latin typeface="Verdana"/>
                <a:cs typeface="Verdana"/>
              </a:rPr>
              <a:t>que</a:t>
            </a:r>
            <a:r>
              <a:rPr sz="3900" spc="75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les</a:t>
            </a:r>
            <a:r>
              <a:rPr sz="3900" spc="75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risques</a:t>
            </a:r>
            <a:r>
              <a:rPr sz="3900" spc="75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liés</a:t>
            </a:r>
            <a:r>
              <a:rPr sz="3900" spc="75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aux</a:t>
            </a:r>
            <a:r>
              <a:rPr sz="3900" spc="750" dirty="0">
                <a:latin typeface="Verdana"/>
                <a:cs typeface="Verdana"/>
              </a:rPr>
              <a:t> </a:t>
            </a:r>
            <a:r>
              <a:rPr sz="3900" spc="-40" dirty="0">
                <a:latin typeface="Verdana"/>
                <a:cs typeface="Verdana"/>
              </a:rPr>
              <a:t>processus, </a:t>
            </a:r>
            <a:r>
              <a:rPr sz="3900" dirty="0">
                <a:latin typeface="Verdana"/>
                <a:cs typeface="Verdana"/>
              </a:rPr>
              <a:t>aux</a:t>
            </a:r>
            <a:r>
              <a:rPr sz="3900" spc="-220" dirty="0">
                <a:latin typeface="Verdana"/>
                <a:cs typeface="Verdana"/>
              </a:rPr>
              <a:t> </a:t>
            </a:r>
            <a:r>
              <a:rPr sz="3900" spc="-10" dirty="0">
                <a:latin typeface="Verdana"/>
                <a:cs typeface="Verdana"/>
              </a:rPr>
              <a:t>infrastructures,</a:t>
            </a:r>
            <a:r>
              <a:rPr sz="3900" spc="-21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à</a:t>
            </a:r>
            <a:r>
              <a:rPr sz="3900" spc="-22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la</a:t>
            </a:r>
            <a:r>
              <a:rPr sz="3900" spc="-215" dirty="0">
                <a:latin typeface="Verdana"/>
                <a:cs typeface="Verdana"/>
              </a:rPr>
              <a:t> </a:t>
            </a:r>
            <a:r>
              <a:rPr sz="3900" spc="-10" dirty="0">
                <a:latin typeface="Verdana"/>
                <a:cs typeface="Verdana"/>
              </a:rPr>
              <a:t>technologie, </a:t>
            </a:r>
            <a:r>
              <a:rPr sz="3900" dirty="0">
                <a:latin typeface="Verdana"/>
                <a:cs typeface="Verdana"/>
              </a:rPr>
              <a:t>à</a:t>
            </a:r>
            <a:r>
              <a:rPr sz="3900" spc="77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la</a:t>
            </a:r>
            <a:r>
              <a:rPr sz="3900" spc="775" dirty="0">
                <a:latin typeface="Verdana"/>
                <a:cs typeface="Verdana"/>
              </a:rPr>
              <a:t> </a:t>
            </a:r>
            <a:r>
              <a:rPr sz="3900" spc="45" dirty="0">
                <a:latin typeface="Verdana"/>
                <a:cs typeface="Verdana"/>
              </a:rPr>
              <a:t>conformité</a:t>
            </a:r>
            <a:r>
              <a:rPr sz="3900" spc="77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réglementaire,</a:t>
            </a:r>
            <a:r>
              <a:rPr sz="3900" spc="775" dirty="0">
                <a:latin typeface="Verdana"/>
                <a:cs typeface="Verdana"/>
              </a:rPr>
              <a:t> </a:t>
            </a:r>
            <a:r>
              <a:rPr sz="3900" spc="-25" dirty="0">
                <a:latin typeface="Verdana"/>
                <a:cs typeface="Verdana"/>
              </a:rPr>
              <a:t>aux </a:t>
            </a:r>
            <a:r>
              <a:rPr sz="3900" dirty="0">
                <a:latin typeface="Verdana"/>
                <a:cs typeface="Verdana"/>
              </a:rPr>
              <a:t>erreurs</a:t>
            </a:r>
            <a:r>
              <a:rPr sz="3900" spc="8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humaines,</a:t>
            </a:r>
            <a:r>
              <a:rPr sz="3900" spc="8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aux</a:t>
            </a:r>
            <a:r>
              <a:rPr sz="3900" spc="85" dirty="0">
                <a:latin typeface="Verdana"/>
                <a:cs typeface="Verdana"/>
              </a:rPr>
              <a:t> </a:t>
            </a:r>
            <a:r>
              <a:rPr sz="3900" spc="-10" dirty="0">
                <a:latin typeface="Verdana"/>
                <a:cs typeface="Verdana"/>
              </a:rPr>
              <a:t>interruptions </a:t>
            </a:r>
            <a:r>
              <a:rPr sz="3900" spc="105" dirty="0">
                <a:latin typeface="Verdana"/>
                <a:cs typeface="Verdana"/>
              </a:rPr>
              <a:t>de</a:t>
            </a:r>
            <a:r>
              <a:rPr sz="3900" spc="-320" dirty="0">
                <a:latin typeface="Verdana"/>
                <a:cs typeface="Verdana"/>
              </a:rPr>
              <a:t> </a:t>
            </a:r>
            <a:r>
              <a:rPr sz="3900" spc="-114" dirty="0">
                <a:latin typeface="Verdana"/>
                <a:cs typeface="Verdana"/>
              </a:rPr>
              <a:t>service,</a:t>
            </a:r>
            <a:r>
              <a:rPr sz="3900" spc="-315" dirty="0">
                <a:latin typeface="Verdana"/>
                <a:cs typeface="Verdana"/>
              </a:rPr>
              <a:t> </a:t>
            </a:r>
            <a:r>
              <a:rPr sz="3900" spc="-20" dirty="0">
                <a:latin typeface="Verdana"/>
                <a:cs typeface="Verdana"/>
              </a:rPr>
              <a:t>etc.</a:t>
            </a:r>
            <a:endParaRPr sz="3900" dirty="0">
              <a:latin typeface="Verdana"/>
              <a:cs typeface="Verdana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363200" y="0"/>
            <a:ext cx="7924799" cy="1028699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7453312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617223" y="745165"/>
            <a:ext cx="6097270" cy="164655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129030" marR="5080" indent="-1116965">
              <a:lnSpc>
                <a:spcPct val="100200"/>
              </a:lnSpc>
              <a:spcBef>
                <a:spcPts val="110"/>
              </a:spcBef>
            </a:pPr>
            <a:r>
              <a:rPr sz="5300" spc="45" dirty="0">
                <a:latin typeface="Cambria"/>
                <a:cs typeface="Cambria"/>
              </a:rPr>
              <a:t>Gestion</a:t>
            </a:r>
            <a:r>
              <a:rPr sz="5300" spc="10" dirty="0">
                <a:latin typeface="Cambria"/>
                <a:cs typeface="Cambria"/>
              </a:rPr>
              <a:t> </a:t>
            </a:r>
            <a:r>
              <a:rPr sz="5300" dirty="0">
                <a:latin typeface="Cambria"/>
                <a:cs typeface="Cambria"/>
              </a:rPr>
              <a:t>des</a:t>
            </a:r>
            <a:r>
              <a:rPr sz="5300" spc="15" dirty="0">
                <a:latin typeface="Cambria"/>
                <a:cs typeface="Cambria"/>
              </a:rPr>
              <a:t> </a:t>
            </a:r>
            <a:r>
              <a:rPr sz="5300" spc="-10" dirty="0">
                <a:latin typeface="Cambria"/>
                <a:cs typeface="Cambria"/>
              </a:rPr>
              <a:t>risques stratégiques</a:t>
            </a:r>
            <a:endParaRPr sz="5300" dirty="0">
              <a:latin typeface="Cambria"/>
              <a:cs typeface="Cambr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66708" y="2576565"/>
            <a:ext cx="9740900" cy="41821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algn="just">
              <a:lnSpc>
                <a:spcPct val="99900"/>
              </a:lnSpc>
              <a:spcBef>
                <a:spcPts val="105"/>
              </a:spcBef>
            </a:pPr>
            <a:r>
              <a:rPr sz="3900" dirty="0">
                <a:latin typeface="Verdana"/>
                <a:cs typeface="Verdana"/>
              </a:rPr>
              <a:t>Elle</a:t>
            </a:r>
            <a:r>
              <a:rPr sz="3900" spc="50" dirty="0">
                <a:latin typeface="Verdana"/>
                <a:cs typeface="Verdana"/>
              </a:rPr>
              <a:t>  </a:t>
            </a:r>
            <a:r>
              <a:rPr sz="3900" dirty="0">
                <a:latin typeface="Verdana"/>
                <a:cs typeface="Verdana"/>
              </a:rPr>
              <a:t>vise</a:t>
            </a:r>
            <a:r>
              <a:rPr sz="3900" spc="55" dirty="0">
                <a:latin typeface="Verdana"/>
                <a:cs typeface="Verdana"/>
              </a:rPr>
              <a:t>  </a:t>
            </a:r>
            <a:r>
              <a:rPr sz="3900" dirty="0">
                <a:latin typeface="Verdana"/>
                <a:cs typeface="Verdana"/>
              </a:rPr>
              <a:t>à</a:t>
            </a:r>
            <a:r>
              <a:rPr sz="3900" spc="55" dirty="0">
                <a:latin typeface="Verdana"/>
                <a:cs typeface="Verdana"/>
              </a:rPr>
              <a:t>  </a:t>
            </a:r>
            <a:r>
              <a:rPr sz="3900" dirty="0">
                <a:latin typeface="Verdana"/>
                <a:cs typeface="Verdana"/>
              </a:rPr>
              <a:t>identifier</a:t>
            </a:r>
            <a:r>
              <a:rPr sz="3900" spc="55" dirty="0">
                <a:latin typeface="Verdana"/>
                <a:cs typeface="Verdana"/>
              </a:rPr>
              <a:t>  </a:t>
            </a:r>
            <a:r>
              <a:rPr sz="3900" dirty="0">
                <a:latin typeface="Verdana"/>
                <a:cs typeface="Verdana"/>
              </a:rPr>
              <a:t>et</a:t>
            </a:r>
            <a:r>
              <a:rPr sz="3900" spc="50" dirty="0">
                <a:latin typeface="Verdana"/>
                <a:cs typeface="Verdana"/>
              </a:rPr>
              <a:t>  </a:t>
            </a:r>
            <a:r>
              <a:rPr sz="3900" dirty="0">
                <a:latin typeface="Verdana"/>
                <a:cs typeface="Verdana"/>
              </a:rPr>
              <a:t>à</a:t>
            </a:r>
            <a:r>
              <a:rPr sz="3900" spc="55" dirty="0">
                <a:latin typeface="Verdana"/>
                <a:cs typeface="Verdana"/>
              </a:rPr>
              <a:t>  </a:t>
            </a:r>
            <a:r>
              <a:rPr sz="3900" dirty="0">
                <a:latin typeface="Verdana"/>
                <a:cs typeface="Verdana"/>
              </a:rPr>
              <a:t>gérer</a:t>
            </a:r>
            <a:r>
              <a:rPr sz="3900" spc="55" dirty="0">
                <a:latin typeface="Verdana"/>
                <a:cs typeface="Verdana"/>
              </a:rPr>
              <a:t>  </a:t>
            </a:r>
            <a:r>
              <a:rPr sz="3900" spc="-25" dirty="0">
                <a:latin typeface="Verdana"/>
                <a:cs typeface="Verdana"/>
              </a:rPr>
              <a:t>les </a:t>
            </a:r>
            <a:r>
              <a:rPr sz="3900" dirty="0">
                <a:latin typeface="Verdana"/>
                <a:cs typeface="Verdana"/>
              </a:rPr>
              <a:t>risques</a:t>
            </a:r>
            <a:r>
              <a:rPr sz="3900" spc="21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liés</a:t>
            </a:r>
            <a:r>
              <a:rPr sz="3900" spc="21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aux</a:t>
            </a:r>
            <a:r>
              <a:rPr sz="3900" spc="22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décisions</a:t>
            </a:r>
            <a:r>
              <a:rPr sz="3900" spc="215" dirty="0">
                <a:latin typeface="Verdana"/>
                <a:cs typeface="Verdana"/>
              </a:rPr>
              <a:t> </a:t>
            </a:r>
            <a:r>
              <a:rPr sz="3900" spc="-10" dirty="0">
                <a:latin typeface="Verdana"/>
                <a:cs typeface="Verdana"/>
              </a:rPr>
              <a:t>stratégiques </a:t>
            </a:r>
            <a:r>
              <a:rPr sz="3900" spc="50" dirty="0">
                <a:latin typeface="Verdana"/>
                <a:cs typeface="Verdana"/>
              </a:rPr>
              <a:t>d'une</a:t>
            </a:r>
            <a:r>
              <a:rPr sz="3900" spc="-60" dirty="0">
                <a:latin typeface="Verdana"/>
                <a:cs typeface="Verdana"/>
              </a:rPr>
              <a:t>  </a:t>
            </a:r>
            <a:r>
              <a:rPr sz="3900" dirty="0">
                <a:latin typeface="Verdana"/>
                <a:cs typeface="Verdana"/>
              </a:rPr>
              <a:t>organisation,</a:t>
            </a:r>
            <a:r>
              <a:rPr sz="3900" spc="-60" dirty="0">
                <a:latin typeface="Verdana"/>
                <a:cs typeface="Verdana"/>
              </a:rPr>
              <a:t>  </a:t>
            </a:r>
            <a:r>
              <a:rPr sz="3900" dirty="0">
                <a:latin typeface="Verdana"/>
                <a:cs typeface="Verdana"/>
              </a:rPr>
              <a:t>tels</a:t>
            </a:r>
            <a:r>
              <a:rPr sz="3900" spc="-60" dirty="0">
                <a:latin typeface="Verdana"/>
                <a:cs typeface="Verdana"/>
              </a:rPr>
              <a:t>  </a:t>
            </a:r>
            <a:r>
              <a:rPr sz="3900" spc="120" dirty="0">
                <a:latin typeface="Verdana"/>
                <a:cs typeface="Verdana"/>
              </a:rPr>
              <a:t>que</a:t>
            </a:r>
            <a:r>
              <a:rPr sz="3900" spc="-60" dirty="0">
                <a:latin typeface="Verdana"/>
                <a:cs typeface="Verdana"/>
              </a:rPr>
              <a:t>  </a:t>
            </a:r>
            <a:r>
              <a:rPr sz="3900" spc="-10" dirty="0">
                <a:latin typeface="Verdana"/>
                <a:cs typeface="Verdana"/>
              </a:rPr>
              <a:t>l'entrée </a:t>
            </a:r>
            <a:r>
              <a:rPr sz="3900" dirty="0">
                <a:latin typeface="Verdana"/>
                <a:cs typeface="Verdana"/>
              </a:rPr>
              <a:t>sur</a:t>
            </a:r>
            <a:r>
              <a:rPr sz="3900" spc="675" dirty="0">
                <a:latin typeface="Verdana"/>
                <a:cs typeface="Verdana"/>
              </a:rPr>
              <a:t>   </a:t>
            </a:r>
            <a:r>
              <a:rPr sz="3900" spc="105" dirty="0">
                <a:latin typeface="Verdana"/>
                <a:cs typeface="Verdana"/>
              </a:rPr>
              <a:t>de</a:t>
            </a:r>
            <a:r>
              <a:rPr sz="3900" spc="675" dirty="0">
                <a:latin typeface="Verdana"/>
                <a:cs typeface="Verdana"/>
              </a:rPr>
              <a:t>   </a:t>
            </a:r>
            <a:r>
              <a:rPr sz="3900" dirty="0">
                <a:latin typeface="Verdana"/>
                <a:cs typeface="Verdana"/>
              </a:rPr>
              <a:t>nouveaux</a:t>
            </a:r>
            <a:r>
              <a:rPr sz="3900" spc="675" dirty="0">
                <a:latin typeface="Verdana"/>
                <a:cs typeface="Verdana"/>
              </a:rPr>
              <a:t>   </a:t>
            </a:r>
            <a:r>
              <a:rPr sz="3900" dirty="0">
                <a:latin typeface="Verdana"/>
                <a:cs typeface="Verdana"/>
              </a:rPr>
              <a:t>marchés,</a:t>
            </a:r>
            <a:r>
              <a:rPr sz="3900" spc="680" dirty="0">
                <a:latin typeface="Verdana"/>
                <a:cs typeface="Verdana"/>
              </a:rPr>
              <a:t>   </a:t>
            </a:r>
            <a:r>
              <a:rPr sz="3900" spc="-25" dirty="0">
                <a:latin typeface="Verdana"/>
                <a:cs typeface="Verdana"/>
              </a:rPr>
              <a:t>le </a:t>
            </a:r>
            <a:r>
              <a:rPr sz="3900" spc="85" dirty="0">
                <a:latin typeface="Verdana"/>
                <a:cs typeface="Verdana"/>
              </a:rPr>
              <a:t>lancement</a:t>
            </a:r>
            <a:r>
              <a:rPr sz="3900" spc="705" dirty="0">
                <a:latin typeface="Verdana"/>
                <a:cs typeface="Verdana"/>
              </a:rPr>
              <a:t> </a:t>
            </a:r>
            <a:r>
              <a:rPr sz="3900" spc="105" dirty="0">
                <a:latin typeface="Verdana"/>
                <a:cs typeface="Verdana"/>
              </a:rPr>
              <a:t>de</a:t>
            </a:r>
            <a:r>
              <a:rPr sz="3900" spc="705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nouveaux</a:t>
            </a:r>
            <a:r>
              <a:rPr sz="3900" spc="71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produits,</a:t>
            </a:r>
            <a:r>
              <a:rPr sz="3900" spc="705" dirty="0">
                <a:latin typeface="Verdana"/>
                <a:cs typeface="Verdana"/>
              </a:rPr>
              <a:t> </a:t>
            </a:r>
            <a:r>
              <a:rPr sz="3900" spc="-25" dirty="0">
                <a:latin typeface="Verdana"/>
                <a:cs typeface="Verdana"/>
              </a:rPr>
              <a:t>les </a:t>
            </a:r>
            <a:r>
              <a:rPr sz="3900" spc="-10" dirty="0">
                <a:latin typeface="Verdana"/>
                <a:cs typeface="Verdana"/>
              </a:rPr>
              <a:t>partenariats</a:t>
            </a:r>
            <a:r>
              <a:rPr sz="3900" spc="-280" dirty="0">
                <a:latin typeface="Verdana"/>
                <a:cs typeface="Verdana"/>
              </a:rPr>
              <a:t> </a:t>
            </a:r>
            <a:r>
              <a:rPr sz="3900" spc="-40" dirty="0">
                <a:latin typeface="Verdana"/>
                <a:cs typeface="Verdana"/>
              </a:rPr>
              <a:t>stratégiques,</a:t>
            </a:r>
            <a:r>
              <a:rPr sz="3900" spc="-275" dirty="0">
                <a:latin typeface="Verdana"/>
                <a:cs typeface="Verdana"/>
              </a:rPr>
              <a:t> </a:t>
            </a:r>
            <a:r>
              <a:rPr sz="3900" spc="-45" dirty="0">
                <a:latin typeface="Verdana"/>
                <a:cs typeface="Verdana"/>
              </a:rPr>
              <a:t>les</a:t>
            </a:r>
            <a:r>
              <a:rPr sz="3900" spc="-280" dirty="0">
                <a:latin typeface="Verdana"/>
                <a:cs typeface="Verdana"/>
              </a:rPr>
              <a:t> </a:t>
            </a:r>
            <a:r>
              <a:rPr sz="3900" dirty="0">
                <a:latin typeface="Verdana"/>
                <a:cs typeface="Verdana"/>
              </a:rPr>
              <a:t>fusions</a:t>
            </a:r>
            <a:r>
              <a:rPr sz="3900" spc="-275" dirty="0">
                <a:latin typeface="Verdana"/>
                <a:cs typeface="Verdana"/>
              </a:rPr>
              <a:t> </a:t>
            </a:r>
            <a:r>
              <a:rPr sz="3900" spc="-25" dirty="0">
                <a:latin typeface="Verdana"/>
                <a:cs typeface="Verdana"/>
              </a:rPr>
              <a:t>et </a:t>
            </a:r>
            <a:r>
              <a:rPr sz="3900" dirty="0">
                <a:latin typeface="Verdana"/>
                <a:cs typeface="Verdana"/>
              </a:rPr>
              <a:t>acquisitions.</a:t>
            </a:r>
            <a:r>
              <a:rPr sz="3900" spc="215" dirty="0">
                <a:latin typeface="Verdana"/>
                <a:cs typeface="Verdana"/>
              </a:rPr>
              <a:t>  </a:t>
            </a:r>
            <a:r>
              <a:rPr sz="3900" dirty="0">
                <a:latin typeface="Verdana"/>
                <a:cs typeface="Verdana"/>
              </a:rPr>
              <a:t>Cette</a:t>
            </a:r>
            <a:r>
              <a:rPr sz="3900" spc="215" dirty="0">
                <a:latin typeface="Verdana"/>
                <a:cs typeface="Verdana"/>
              </a:rPr>
              <a:t>  </a:t>
            </a:r>
            <a:r>
              <a:rPr sz="3900" spc="45" dirty="0">
                <a:latin typeface="Verdana"/>
                <a:cs typeface="Verdana"/>
              </a:rPr>
              <a:t>gestion</a:t>
            </a:r>
            <a:r>
              <a:rPr sz="3900" spc="215" dirty="0">
                <a:latin typeface="Verdana"/>
                <a:cs typeface="Verdana"/>
              </a:rPr>
              <a:t>  </a:t>
            </a:r>
            <a:r>
              <a:rPr sz="3900" spc="-25" dirty="0">
                <a:latin typeface="Verdana"/>
                <a:cs typeface="Verdana"/>
              </a:rPr>
              <a:t>des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4173079" y="6738990"/>
            <a:ext cx="3434715" cy="619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747010" algn="l"/>
              </a:tabLst>
            </a:pPr>
            <a:r>
              <a:rPr sz="3900" spc="110" dirty="0">
                <a:latin typeface="Verdana"/>
                <a:cs typeface="Verdana"/>
              </a:rPr>
              <a:t>compte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30" dirty="0">
                <a:latin typeface="Verdana"/>
                <a:cs typeface="Verdana"/>
              </a:rPr>
              <a:t>les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6708" y="6738990"/>
            <a:ext cx="6459220" cy="121031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>
              <a:lnSpc>
                <a:spcPts val="4650"/>
              </a:lnSpc>
              <a:spcBef>
                <a:spcPts val="229"/>
              </a:spcBef>
              <a:tabLst>
                <a:tab pos="2590165" algn="l"/>
                <a:tab pos="4258945" algn="l"/>
                <a:tab pos="4886960" algn="l"/>
                <a:tab pos="5771515" algn="l"/>
              </a:tabLst>
            </a:pPr>
            <a:r>
              <a:rPr sz="3900" spc="-10" dirty="0">
                <a:latin typeface="Verdana"/>
                <a:cs typeface="Verdana"/>
              </a:rPr>
              <a:t>risques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65" dirty="0">
                <a:latin typeface="Verdana"/>
                <a:cs typeface="Verdana"/>
              </a:rPr>
              <a:t>prend</a:t>
            </a:r>
            <a:r>
              <a:rPr sz="3900" dirty="0">
                <a:latin typeface="Verdana"/>
                <a:cs typeface="Verdana"/>
              </a:rPr>
              <a:t>		</a:t>
            </a:r>
            <a:r>
              <a:rPr sz="3900" spc="60" dirty="0">
                <a:latin typeface="Verdana"/>
                <a:cs typeface="Verdana"/>
              </a:rPr>
              <a:t>en </a:t>
            </a:r>
            <a:r>
              <a:rPr sz="3900" spc="40" dirty="0">
                <a:latin typeface="Verdana"/>
                <a:cs typeface="Verdana"/>
              </a:rPr>
              <a:t>opportunités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25" dirty="0">
                <a:latin typeface="Verdana"/>
                <a:cs typeface="Verdana"/>
              </a:rPr>
              <a:t>et</a:t>
            </a:r>
            <a:r>
              <a:rPr sz="3900" dirty="0">
                <a:latin typeface="Verdana"/>
                <a:cs typeface="Verdana"/>
              </a:rPr>
              <a:t>		</a:t>
            </a:r>
            <a:r>
              <a:rPr sz="3900" spc="-60" dirty="0">
                <a:latin typeface="Verdana"/>
                <a:cs typeface="Verdana"/>
              </a:rPr>
              <a:t>les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5312135" y="7329540"/>
            <a:ext cx="2295525" cy="619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900" spc="55" dirty="0">
                <a:latin typeface="Verdana"/>
                <a:cs typeface="Verdana"/>
              </a:rPr>
              <a:t>menaces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3676338" y="7929615"/>
            <a:ext cx="3931285" cy="619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1015" algn="l"/>
              </a:tabLst>
            </a:pPr>
            <a:r>
              <a:rPr sz="3900" spc="-10" dirty="0">
                <a:latin typeface="Verdana"/>
                <a:cs typeface="Verdana"/>
              </a:rPr>
              <a:t>l'atteinte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-25" dirty="0">
                <a:latin typeface="Verdana"/>
                <a:cs typeface="Verdana"/>
              </a:rPr>
              <a:t>des</a:t>
            </a:r>
            <a:endParaRPr sz="390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66708" y="7929615"/>
            <a:ext cx="5471795" cy="1210310"/>
          </a:xfrm>
          <a:prstGeom prst="rect">
            <a:avLst/>
          </a:prstGeom>
        </p:spPr>
        <p:txBody>
          <a:bodyPr vert="horz" wrap="square" lIns="0" tIns="29209" rIns="0" bIns="0" rtlCol="0">
            <a:spAutoFit/>
          </a:bodyPr>
          <a:lstStyle/>
          <a:p>
            <a:pPr marL="12700" marR="5080">
              <a:lnSpc>
                <a:spcPts val="4650"/>
              </a:lnSpc>
              <a:spcBef>
                <a:spcPts val="229"/>
              </a:spcBef>
              <a:tabLst>
                <a:tab pos="3784600" algn="l"/>
              </a:tabLst>
            </a:pPr>
            <a:r>
              <a:rPr sz="3900" spc="-10" dirty="0">
                <a:latin typeface="Verdana"/>
                <a:cs typeface="Verdana"/>
              </a:rPr>
              <a:t>potentielles</a:t>
            </a:r>
            <a:r>
              <a:rPr sz="3900" dirty="0">
                <a:latin typeface="Verdana"/>
                <a:cs typeface="Verdana"/>
              </a:rPr>
              <a:t>	</a:t>
            </a:r>
            <a:r>
              <a:rPr sz="3900" spc="50" dirty="0">
                <a:latin typeface="Verdana"/>
                <a:cs typeface="Verdana"/>
              </a:rPr>
              <a:t>pour </a:t>
            </a:r>
            <a:r>
              <a:rPr sz="3900" dirty="0">
                <a:latin typeface="Verdana"/>
                <a:cs typeface="Verdana"/>
              </a:rPr>
              <a:t>objectifs</a:t>
            </a:r>
            <a:r>
              <a:rPr sz="3900" spc="-335" dirty="0">
                <a:latin typeface="Verdana"/>
                <a:cs typeface="Verdana"/>
              </a:rPr>
              <a:t> </a:t>
            </a:r>
            <a:r>
              <a:rPr sz="3900" spc="-30" dirty="0">
                <a:latin typeface="Verdana"/>
                <a:cs typeface="Verdana"/>
              </a:rPr>
              <a:t>stratégiques.</a:t>
            </a:r>
            <a:endParaRPr sz="3900" dirty="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</TotalTime>
  <Words>910</Words>
  <Application>Microsoft Office PowerPoint</Application>
  <PresentationFormat>Custom</PresentationFormat>
  <Paragraphs>86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Cambria</vt:lpstr>
      <vt:lpstr>Times New Roman</vt:lpstr>
      <vt:lpstr>Verdana</vt:lpstr>
      <vt:lpstr>Office Theme</vt:lpstr>
      <vt:lpstr>PowerPoint Presentation</vt:lpstr>
      <vt:lpstr>Plan</vt:lpstr>
      <vt:lpstr>Introduction</vt:lpstr>
      <vt:lpstr>Le risque</vt:lpstr>
      <vt:lpstr>QUELS SONT LES DIFFÉRENTS TYPES DE GESTION DES RISQUES ?</vt:lpstr>
      <vt:lpstr>PowerPoint Presentation</vt:lpstr>
      <vt:lpstr>Gestion des risques ﬁnanciers</vt:lpstr>
      <vt:lpstr>Gestion des risques opérationnels</vt:lpstr>
      <vt:lpstr>Gestion des risques stratégiques</vt:lpstr>
      <vt:lpstr>Gestion des risques liés à la cybersécurité</vt:lpstr>
      <vt:lpstr>Gestion des risques liés à la conformité</vt:lpstr>
      <vt:lpstr>LES ÉTAPES DE LA GESTION DES RISQUES.</vt:lpstr>
      <vt:lpstr>PowerPoint Presentation</vt:lpstr>
      <vt:lpstr>Identiﬁcation des risques</vt:lpstr>
      <vt:lpstr>Évaluation des risques</vt:lpstr>
      <vt:lpstr>Traitement des risques</vt:lpstr>
      <vt:lpstr>PowerPoint Presentation</vt:lpstr>
      <vt:lpstr>Surveillance et contrôle</vt:lpstr>
      <vt:lpstr>POURQUOI EST-IL IMPORTANT DE GÉRER LES RISQUES?</vt:lpstr>
      <vt:lpstr>PowerPoint Presentation</vt:lpstr>
      <vt:lpstr>Conclusion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meggouri</dc:creator>
  <cp:lastModifiedBy>El MEGGO ismail</cp:lastModifiedBy>
  <cp:revision>1</cp:revision>
  <dcterms:created xsi:type="dcterms:W3CDTF">2023-05-23T15:55:41Z</dcterms:created>
  <dcterms:modified xsi:type="dcterms:W3CDTF">2023-05-23T16:43:08Z</dcterms:modified>
</cp:coreProperties>
</file>